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9" r:id="rId2"/>
    <p:sldId id="396" r:id="rId3"/>
    <p:sldId id="389" r:id="rId4"/>
    <p:sldId id="376" r:id="rId5"/>
    <p:sldId id="383" r:id="rId6"/>
    <p:sldId id="384" r:id="rId7"/>
    <p:sldId id="386" r:id="rId8"/>
    <p:sldId id="382" r:id="rId9"/>
    <p:sldId id="415" r:id="rId10"/>
    <p:sldId id="390" r:id="rId11"/>
    <p:sldId id="393" r:id="rId12"/>
    <p:sldId id="391" r:id="rId13"/>
    <p:sldId id="392" r:id="rId14"/>
    <p:sldId id="397" r:id="rId15"/>
    <p:sldId id="398" r:id="rId16"/>
    <p:sldId id="399" r:id="rId17"/>
    <p:sldId id="402" r:id="rId18"/>
    <p:sldId id="416" r:id="rId19"/>
    <p:sldId id="403" r:id="rId20"/>
    <p:sldId id="417" r:id="rId21"/>
    <p:sldId id="404" r:id="rId22"/>
    <p:sldId id="405" r:id="rId23"/>
    <p:sldId id="406" r:id="rId24"/>
    <p:sldId id="407" r:id="rId25"/>
    <p:sldId id="408" r:id="rId26"/>
  </p:sldIdLst>
  <p:sldSz cx="9144000" cy="6858000" type="screen4x3"/>
  <p:notesSz cx="6858000" cy="9144000"/>
  <p:custShowLst>
    <p:custShow name="Bolzano" id="0">
      <p:sldLst/>
    </p:custShow>
    <p:custShow name="Cantor" id="1">
      <p:sldLst/>
    </p:custShow>
    <p:custShow name="Hilbert" id="2">
      <p:sldLst/>
    </p:custShow>
    <p:custShow name="Archimede" id="3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8"/>
    <a:srgbClr val="000000"/>
    <a:srgbClr val="0000FF"/>
    <a:srgbClr val="FFFFFF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2"/>
    <p:restoredTop sz="94541"/>
  </p:normalViewPr>
  <p:slideViewPr>
    <p:cSldViewPr snapToGrid="0">
      <p:cViewPr varScale="1">
        <p:scale>
          <a:sx n="124" d="100"/>
          <a:sy n="124" d="100"/>
        </p:scale>
        <p:origin x="4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5DDDAACC-6980-AD44-B7D2-90B743E296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413AD680-65B4-BB4A-B4EE-77CDC517322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E50E33B3-BF6E-9340-8FCD-12545DD7D80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62F08380-487C-D44B-B969-C4A1C662E13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C8A781F-1D7A-2D44-92E8-410F4974559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E0C5FA7-C612-0E45-A84A-3E9646CE62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9C63829-1243-094D-897D-8BF902A039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6B31C3A-C64B-DA45-9AF4-8BCB53BDA7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0A1D417F-2354-8A4D-9EB4-293497BBCF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A4159ED7-585E-014F-A0B0-D9426F80ED6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10459EB3-FFB9-7E49-B6A2-BE9FBF8B0A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E63335-9924-8A4F-86F2-996F595013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08BB7F5-F308-654A-A29B-7D8FD1D968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A9004EC-ED57-0E4B-B208-52E065C4DEF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9A725866-9595-D84F-8556-DC8259E1B5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5762A84F-A36D-7B47-8BF6-5C77C1679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7CC573-38FE-014D-B5F6-078D0B57F840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A77B3E-2CC9-744A-9E02-0174D16F4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F4C7B0C7-4B53-0E43-A73E-94FF59FA0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1453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426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2547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7023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33D98AC-CDED-3242-86A6-E82A32AE28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320C62A-6186-0A48-A60B-D422AF3609A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5997350B-45B7-6A4B-898E-945D92E13F1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8CBC4148-824A-224B-A9B6-552D0283D9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C2866C-5AAF-5247-86A2-00F2EF9BB069}" type="slidenum">
              <a:rPr lang="it-IT" altLang="it-IT" sz="1200"/>
              <a:pPr eaLnBrk="1" hangingPunct="1"/>
              <a:t>14</a:t>
            </a:fld>
            <a:endParaRPr lang="it-IT" altLang="it-IT" sz="1200"/>
          </a:p>
        </p:txBody>
      </p:sp>
      <p:sp>
        <p:nvSpPr>
          <p:cNvPr id="18438" name="Rectangle 2">
            <a:extLst>
              <a:ext uri="{FF2B5EF4-FFF2-40B4-BE49-F238E27FC236}">
                <a16:creationId xmlns:a16="http://schemas.microsoft.com/office/drawing/2014/main" id="{CCC78B23-5D15-974B-9301-186B1D97D7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>
            <a:extLst>
              <a:ext uri="{FF2B5EF4-FFF2-40B4-BE49-F238E27FC236}">
                <a16:creationId xmlns:a16="http://schemas.microsoft.com/office/drawing/2014/main" id="{6DE4435B-E77B-574B-8B12-EC78CB784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5413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591A219-3187-7241-81E4-5A98B87AB0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932DE5E-82D9-3847-BF6B-CD9A33B8ED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715CC4DA-CD05-D24B-BCF4-5DB5EB5BF1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B6C20BE0-3B40-C04D-8424-615E2F7C2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922DCE-B4F5-C545-9D82-6A7A29D50047}" type="slidenum">
              <a:rPr lang="it-IT" altLang="it-IT" sz="1200"/>
              <a:pPr eaLnBrk="1" hangingPunct="1"/>
              <a:t>15</a:t>
            </a:fld>
            <a:endParaRPr lang="it-IT" altLang="it-IT" sz="1200"/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C352A9A2-540D-194C-A231-141EC4AC0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5266E423-5D26-4C4F-B3AE-B4D85AE4B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1144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591A219-3187-7241-81E4-5A98B87AB0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932DE5E-82D9-3847-BF6B-CD9A33B8ED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715CC4DA-CD05-D24B-BCF4-5DB5EB5BF1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B6C20BE0-3B40-C04D-8424-615E2F7C2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922DCE-B4F5-C545-9D82-6A7A29D50047}" type="slidenum">
              <a:rPr lang="it-IT" altLang="it-IT" sz="1200"/>
              <a:pPr eaLnBrk="1" hangingPunct="1"/>
              <a:t>16</a:t>
            </a:fld>
            <a:endParaRPr lang="it-IT" altLang="it-IT" sz="1200"/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C352A9A2-540D-194C-A231-141EC4AC0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5266E423-5D26-4C4F-B3AE-B4D85AE4B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3178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C5B6E82-336C-2944-A10E-A01F288406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1F76A86-8EBE-F44B-B515-28D6BBEE0B8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39DCD180-9D9E-C447-9648-712DB15B08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4581" name="Rectangle 7">
            <a:extLst>
              <a:ext uri="{FF2B5EF4-FFF2-40B4-BE49-F238E27FC236}">
                <a16:creationId xmlns:a16="http://schemas.microsoft.com/office/drawing/2014/main" id="{9EAB33A1-4E53-154A-BB9F-93611F519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A84D05E-A5BE-FC49-BBAD-342E7B5294E3}" type="slidenum">
              <a:rPr lang="it-IT" altLang="it-IT" sz="1200"/>
              <a:pPr eaLnBrk="1" hangingPunct="1"/>
              <a:t>17</a:t>
            </a:fld>
            <a:endParaRPr lang="it-IT" altLang="it-IT" sz="1200"/>
          </a:p>
        </p:txBody>
      </p:sp>
      <p:sp>
        <p:nvSpPr>
          <p:cNvPr id="24582" name="Rectangle 2">
            <a:extLst>
              <a:ext uri="{FF2B5EF4-FFF2-40B4-BE49-F238E27FC236}">
                <a16:creationId xmlns:a16="http://schemas.microsoft.com/office/drawing/2014/main" id="{8EE12D19-A63B-AD44-A66C-4B7BF7F93F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3" name="Rectangle 3">
            <a:extLst>
              <a:ext uri="{FF2B5EF4-FFF2-40B4-BE49-F238E27FC236}">
                <a16:creationId xmlns:a16="http://schemas.microsoft.com/office/drawing/2014/main" id="{341F1B5F-C866-164D-94F4-4B25B7E26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411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18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3408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3687807-B151-5D44-912B-1F45EB9D40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A11DF29-B111-4D4D-ACD1-61C3879205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9BB5FF96-6A5E-5049-936A-24FA9C6D94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C9A1591F-861F-3E4B-A1D0-3FBF98AE41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05951A7-BACE-C248-988E-5048C821BC53}" type="slidenum">
              <a:rPr lang="it-IT" altLang="it-IT" sz="1200"/>
              <a:pPr eaLnBrk="1" hangingPunct="1"/>
              <a:t>19</a:t>
            </a:fld>
            <a:endParaRPr lang="it-IT" altLang="it-IT" sz="1200"/>
          </a:p>
        </p:txBody>
      </p:sp>
      <p:sp>
        <p:nvSpPr>
          <p:cNvPr id="28678" name="Rectangle 2">
            <a:extLst>
              <a:ext uri="{FF2B5EF4-FFF2-40B4-BE49-F238E27FC236}">
                <a16:creationId xmlns:a16="http://schemas.microsoft.com/office/drawing/2014/main" id="{6EFD5D66-6F9D-2146-B729-433BF7F9E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>
            <a:extLst>
              <a:ext uri="{FF2B5EF4-FFF2-40B4-BE49-F238E27FC236}">
                <a16:creationId xmlns:a16="http://schemas.microsoft.com/office/drawing/2014/main" id="{6F4B92D9-9714-4E46-A2FA-EA2441BB6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538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08BB7F5-F308-654A-A29B-7D8FD1D968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A9004EC-ED57-0E4B-B208-52E065C4DEF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9A725866-9595-D84F-8556-DC8259E1B5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5762A84F-A36D-7B47-8BF6-5C77C1679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7CC573-38FE-014D-B5F6-078D0B57F840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A77B3E-2CC9-744A-9E02-0174D16F4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F4C7B0C7-4B53-0E43-A73E-94FF59FA0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0905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20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2119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21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2719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22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74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23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2125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24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716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25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65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08BB7F5-F308-654A-A29B-7D8FD1D968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A9004EC-ED57-0E4B-B208-52E065C4DEF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9A725866-9595-D84F-8556-DC8259E1B5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5762A84F-A36D-7B47-8BF6-5C77C1679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7CC573-38FE-014D-B5F6-078D0B57F840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A77B3E-2CC9-744A-9E02-0174D16F4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F4C7B0C7-4B53-0E43-A73E-94FF59FA0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090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B4475199-DD1D-9442-A7D6-B0E04216AC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7B84CA64-F9C8-C04D-B53F-82285D1BD5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88A7C330-05BE-C343-A0CF-94734E21A7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26505F10-AAB8-6A48-8297-3288DBBE77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D3DA10-C048-CE4D-9A36-94D08E567D9C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FE8EE934-C775-A94A-B857-09355122B7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299BC757-0807-0F49-A84B-6D4B9AC9C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4C39816-8933-F94E-9838-DE2E23DFD3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BDF17ACE-A181-884E-AAF8-2280818110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2531" name="Rectangle 6">
            <a:extLst>
              <a:ext uri="{FF2B5EF4-FFF2-40B4-BE49-F238E27FC236}">
                <a16:creationId xmlns:a16="http://schemas.microsoft.com/office/drawing/2014/main" id="{BC334BDF-3D3B-564C-B482-3F7108D7881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2532" name="Rectangle 7">
            <a:extLst>
              <a:ext uri="{FF2B5EF4-FFF2-40B4-BE49-F238E27FC236}">
                <a16:creationId xmlns:a16="http://schemas.microsoft.com/office/drawing/2014/main" id="{7D98B32E-A450-3A47-A672-B97D4B585F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EAD6E59-B10E-7644-96D9-8B2483068C3C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FA81EABD-EC35-4644-9F2E-AF661128D4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80C7B25D-4F4A-2F4F-86D5-1EDAACB06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0A9ECFB2-E4EC-CE40-9627-E4BF3F02FA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A07238B-6752-3A43-BDB2-3D237AF3BE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06F14CDE-CF06-1848-8044-82C939F9C5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B8688370-9EA0-8E43-8007-A17B93CD7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8ADC91-93C3-3946-804E-B08261A3EDB6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DEE01812-8938-354F-B753-6CA07D4DB9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E211325E-2733-3348-84EE-C1CF3F7BC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697A2D64-0FC9-2E4B-B563-0C01111112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1090A658-A57C-144C-8BF8-B548CC9E1D4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id="{0B55E856-3A86-074D-9B63-9A73C70DE5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8676" name="Rectangle 7">
            <a:extLst>
              <a:ext uri="{FF2B5EF4-FFF2-40B4-BE49-F238E27FC236}">
                <a16:creationId xmlns:a16="http://schemas.microsoft.com/office/drawing/2014/main" id="{F8188732-2F29-F948-8D41-6403ECC138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B24E15-D821-194A-8B47-2FE1BC660C20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7D05CC31-3BC3-1847-AD56-4BA4934177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8A62C5F8-B40E-9749-B059-F6678FBB2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0A9ECFB2-E4EC-CE40-9627-E4BF3F02FA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A07238B-6752-3A43-BDB2-3D237AF3BE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06F14CDE-CF06-1848-8044-82C939F9C5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B8688370-9EA0-8E43-8007-A17B93CD7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8ADC91-93C3-3946-804E-B08261A3EDB6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DEE01812-8938-354F-B753-6CA07D4DB9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E211325E-2733-3348-84EE-C1CF3F7BC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70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0">
            <a:extLst>
              <a:ext uri="{FF2B5EF4-FFF2-40B4-BE49-F238E27FC236}">
                <a16:creationId xmlns:a16="http://schemas.microsoft.com/office/drawing/2014/main" id="{9271A005-7DA6-7245-9917-51CC6B99DC8F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109">
              <a:extLst>
                <a:ext uri="{FF2B5EF4-FFF2-40B4-BE49-F238E27FC236}">
                  <a16:creationId xmlns:a16="http://schemas.microsoft.com/office/drawing/2014/main" id="{19B9B2BC-57A7-6648-9C95-4113EAC47B3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2" y="-14"/>
              <a:ext cx="5996" cy="4553"/>
              <a:chOff x="-162" y="-14"/>
              <a:chExt cx="5996" cy="4553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C689A4A7-DFC1-3B4F-B987-208C88097EF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24E60B13-25D0-4A4B-A629-23F84D7A28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9E5086C5-19A8-1549-ADDC-42D69C3F1B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99B640BC-0F71-7E4D-8DE0-07D470DF5D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1494EEC0-0C03-9748-A44F-95899E291D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CE150D37-BF75-834D-B177-097CBCA667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C42E7250-7F75-8741-9942-660F180393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8E38F928-8E8B-254D-B1CF-F67B138E0EA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3159D926-F650-944F-ADA0-F78ADECB60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36C56CD9-F1BA-344A-AD1E-EB5D46A8CC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0D32EFC0-6E16-B44E-8597-457C5E8C4A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F0D4CD86-4BF7-6946-A841-2B06847D74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1E6E1820-D847-C44D-A258-B3EA48E377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ED6DC03F-BF00-744F-9BE1-AED73E6901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F3800F04-5883-1942-AB35-9F46186598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337A60D2-1957-B34D-A8FD-0D61FDDC2D9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C9AB73B3-73BC-6246-AA7F-7FA514EDD9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2EDBD0EB-23CD-AD42-B47A-CF727A3D4F1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CA031A21-B196-0D4A-A42B-9DDC9879776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A0C92956-DC73-AA43-AB9F-6B3E4BDEC85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2FF75C39-7A80-0245-A5B2-7D3B4053C21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937B385D-FC2D-1E4E-AE70-A1FAEB6388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DD52C571-6B95-D84B-90DE-3566DE756D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B614EBB5-9605-0543-A252-F13ADE8054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8FCF8736-0C58-764C-BD00-0830F773DB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91871C75-3717-C74D-89F4-4221BA45DA0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A517BFFE-F47C-9B43-8ECE-4C566B46A66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26A7FF50-4BF9-FD49-AC86-B6A3300CC5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BE9B594B-B2E8-6D4F-838D-E6909CA0A0D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7786D5C7-CCC7-894C-916C-0E55270D2AE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5674C3A2-49D0-9E4F-96C8-DB34E032BC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CAC2E529-4A5E-4F48-BF9C-408A4C4EEB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027F4836-8D9F-C14D-888B-6C653951B3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87C6FDC6-9F4D-3D44-B8A3-B87BB334AA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CD0ADF22-1ED6-694D-A153-4559467E2A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2C7098EE-7209-7A44-B23E-A164978B11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D7A6D589-6677-4544-9502-5DD428D0E70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916CEF8D-20F0-954C-8FE8-704076E7F5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13449D18-A95C-8B46-B243-892CBF4933C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44F0E506-4AB6-1341-933A-85602026D1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EB5B2061-98B2-4945-B0BA-6AEB9D78C77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E2B726E8-263B-3549-876F-BAFCB75BF06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353FA4BE-E1CC-B54D-B418-ACE169F6B2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5E9DAF55-5BA9-3B4A-B179-FFC1D670AB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16C05C9F-F3CC-9D46-B6B2-489FC739EB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FD0A8333-32CB-6343-AC63-8A1896F447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564C33FC-F646-8E48-863C-F5613DE66E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518568DD-A348-0448-A847-7BC9BFA91F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1CFE0F09-1780-B643-961D-E8A4FD6D054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BD728E10-E2FC-B343-9B12-6DEB56E44B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03E6BE38-79BE-7E4E-A0BD-CDEE2A16B3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951C784F-0ADB-454B-A4BC-B55FF0A75E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1099EE08-0EEF-8F4E-AA69-A9C5D31B86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3" name="Freeform 57">
                <a:extLst>
                  <a:ext uri="{FF2B5EF4-FFF2-40B4-BE49-F238E27FC236}">
                    <a16:creationId xmlns:a16="http://schemas.microsoft.com/office/drawing/2014/main" id="{34DC7FC5-1540-A647-BDC5-707E7725D7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911F39FB-F45F-F440-B32C-03A45A1E14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1EF72F3D-3790-A745-9F52-1E46336795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F534B44A-C9C3-5A4D-8F78-F69A1C458C5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6591F6AA-F8C3-2947-9F5D-CE02C18F35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79D13DFE-A0A5-6045-9F79-A2BF876E943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A3833468-FF05-5A4A-947E-D11C83B9326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CD1F73F6-ED21-804C-AC94-5A3B0B6873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1" name="Freeform 65">
                <a:extLst>
                  <a:ext uri="{FF2B5EF4-FFF2-40B4-BE49-F238E27FC236}">
                    <a16:creationId xmlns:a16="http://schemas.microsoft.com/office/drawing/2014/main" id="{96C72DF0-9A9A-734C-AA31-1403BB23353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7" y="-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4C013659-A38D-2144-9A78-77418CB9A4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3" name="Freeform 67">
                <a:extLst>
                  <a:ext uri="{FF2B5EF4-FFF2-40B4-BE49-F238E27FC236}">
                    <a16:creationId xmlns:a16="http://schemas.microsoft.com/office/drawing/2014/main" id="{D54FE840-6ECC-4C49-9C35-C7A67D962E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4" name="Freeform 68">
                <a:extLst>
                  <a:ext uri="{FF2B5EF4-FFF2-40B4-BE49-F238E27FC236}">
                    <a16:creationId xmlns:a16="http://schemas.microsoft.com/office/drawing/2014/main" id="{0EA583A2-F689-4F47-B4C1-55A6F820E1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5" name="Freeform 69">
                <a:extLst>
                  <a:ext uri="{FF2B5EF4-FFF2-40B4-BE49-F238E27FC236}">
                    <a16:creationId xmlns:a16="http://schemas.microsoft.com/office/drawing/2014/main" id="{590F166B-6D70-3D4A-9BBB-F405CB668E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6" name="Freeform 70">
                <a:extLst>
                  <a:ext uri="{FF2B5EF4-FFF2-40B4-BE49-F238E27FC236}">
                    <a16:creationId xmlns:a16="http://schemas.microsoft.com/office/drawing/2014/main" id="{ABA97BD7-7DE2-744B-9B01-54A352E4D3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7" name="Freeform 71">
                <a:extLst>
                  <a:ext uri="{FF2B5EF4-FFF2-40B4-BE49-F238E27FC236}">
                    <a16:creationId xmlns:a16="http://schemas.microsoft.com/office/drawing/2014/main" id="{351AAFE4-36C7-5F4E-8633-F46483461C8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8" name="Freeform 72">
                <a:extLst>
                  <a:ext uri="{FF2B5EF4-FFF2-40B4-BE49-F238E27FC236}">
                    <a16:creationId xmlns:a16="http://schemas.microsoft.com/office/drawing/2014/main" id="{D984C76D-E768-2344-91E0-E98515CCD8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9" name="Freeform 73">
                <a:extLst>
                  <a:ext uri="{FF2B5EF4-FFF2-40B4-BE49-F238E27FC236}">
                    <a16:creationId xmlns:a16="http://schemas.microsoft.com/office/drawing/2014/main" id="{BEE10052-C896-964F-BE71-14850F4E586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0" name="Freeform 74">
                <a:extLst>
                  <a:ext uri="{FF2B5EF4-FFF2-40B4-BE49-F238E27FC236}">
                    <a16:creationId xmlns:a16="http://schemas.microsoft.com/office/drawing/2014/main" id="{0DDE701E-A914-7146-8D4F-0E1D6BC276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1" name="Freeform 75">
                <a:extLst>
                  <a:ext uri="{FF2B5EF4-FFF2-40B4-BE49-F238E27FC236}">
                    <a16:creationId xmlns:a16="http://schemas.microsoft.com/office/drawing/2014/main" id="{EDED1BBC-3C97-6D46-A4F7-6E850C2B324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2" name="Freeform 76">
                <a:extLst>
                  <a:ext uri="{FF2B5EF4-FFF2-40B4-BE49-F238E27FC236}">
                    <a16:creationId xmlns:a16="http://schemas.microsoft.com/office/drawing/2014/main" id="{C80FA71C-CCC1-C841-8A44-364595B78E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3" name="Freeform 77">
                <a:extLst>
                  <a:ext uri="{FF2B5EF4-FFF2-40B4-BE49-F238E27FC236}">
                    <a16:creationId xmlns:a16="http://schemas.microsoft.com/office/drawing/2014/main" id="{8A6A8FD8-0933-B640-A5FA-D9596771B5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4CCC5822-5814-6E44-84A1-B855C6CD22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5" name="Freeform 79">
                <a:extLst>
                  <a:ext uri="{FF2B5EF4-FFF2-40B4-BE49-F238E27FC236}">
                    <a16:creationId xmlns:a16="http://schemas.microsoft.com/office/drawing/2014/main" id="{5D2A7A15-6248-824A-B39A-0A1D56D043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6" name="Freeform 80">
                <a:extLst>
                  <a:ext uri="{FF2B5EF4-FFF2-40B4-BE49-F238E27FC236}">
                    <a16:creationId xmlns:a16="http://schemas.microsoft.com/office/drawing/2014/main" id="{9BA95EF2-15BA-D948-9722-1989C2EA5D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7" name="Freeform 81">
                <a:extLst>
                  <a:ext uri="{FF2B5EF4-FFF2-40B4-BE49-F238E27FC236}">
                    <a16:creationId xmlns:a16="http://schemas.microsoft.com/office/drawing/2014/main" id="{15FB7FE8-D4D1-4345-9F43-2B3CA6F27DA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8" name="Freeform 82">
                <a:extLst>
                  <a:ext uri="{FF2B5EF4-FFF2-40B4-BE49-F238E27FC236}">
                    <a16:creationId xmlns:a16="http://schemas.microsoft.com/office/drawing/2014/main" id="{725A43D6-FE1F-DE4E-ADFF-282035542B8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9" name="Freeform 83">
                <a:extLst>
                  <a:ext uri="{FF2B5EF4-FFF2-40B4-BE49-F238E27FC236}">
                    <a16:creationId xmlns:a16="http://schemas.microsoft.com/office/drawing/2014/main" id="{EB8CC725-D599-B143-835F-10E49DEEC9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00" name="Freeform 84">
                <a:extLst>
                  <a:ext uri="{FF2B5EF4-FFF2-40B4-BE49-F238E27FC236}">
                    <a16:creationId xmlns:a16="http://schemas.microsoft.com/office/drawing/2014/main" id="{30CA5D7E-34D6-BE4E-898B-D3D1E7B510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6" name="Group 105">
              <a:extLst>
                <a:ext uri="{FF2B5EF4-FFF2-40B4-BE49-F238E27FC236}">
                  <a16:creationId xmlns:a16="http://schemas.microsoft.com/office/drawing/2014/main" id="{23A3E776-54E5-4843-87C0-AF040C0EAD0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6" y="1897"/>
              <a:ext cx="5577" cy="1263"/>
              <a:chOff x="76" y="1897"/>
              <a:chExt cx="5577" cy="1263"/>
            </a:xfrm>
          </p:grpSpPr>
          <p:sp>
            <p:nvSpPr>
              <p:cNvPr id="7" name="Freeform 91">
                <a:extLst>
                  <a:ext uri="{FF2B5EF4-FFF2-40B4-BE49-F238E27FC236}">
                    <a16:creationId xmlns:a16="http://schemas.microsoft.com/office/drawing/2014/main" id="{C2C4A948-4D4C-9C46-A1C9-42CB444974F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grpSp>
            <p:nvGrpSpPr>
              <p:cNvPr id="8" name="Group 85">
                <a:extLst>
                  <a:ext uri="{FF2B5EF4-FFF2-40B4-BE49-F238E27FC236}">
                    <a16:creationId xmlns:a16="http://schemas.microsoft.com/office/drawing/2014/main" id="{D09E8D64-AC5E-D14F-92E0-847C45D567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6">
                  <a:extLst>
                    <a:ext uri="{FF2B5EF4-FFF2-40B4-BE49-F238E27FC236}">
                      <a16:creationId xmlns:a16="http://schemas.microsoft.com/office/drawing/2014/main" id="{9CA3F7ED-F8D3-C947-BD64-E7FEA287EA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9" name="Rectangle 87">
                  <a:extLst>
                    <a:ext uri="{FF2B5EF4-FFF2-40B4-BE49-F238E27FC236}">
                      <a16:creationId xmlns:a16="http://schemas.microsoft.com/office/drawing/2014/main" id="{3C4BC88B-9422-C444-9830-9DEEBB176E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A88178FC-FB3B-B849-88E9-5465229A2D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89">
                  <a:extLst>
                    <a:ext uri="{FF2B5EF4-FFF2-40B4-BE49-F238E27FC236}">
                      <a16:creationId xmlns:a16="http://schemas.microsoft.com/office/drawing/2014/main" id="{948ABB11-37C1-A742-BE08-961AE3CDB2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7" name="Rectangle 90">
                  <a:extLst>
                    <a:ext uri="{FF2B5EF4-FFF2-40B4-BE49-F238E27FC236}">
                      <a16:creationId xmlns:a16="http://schemas.microsoft.com/office/drawing/2014/main" id="{0FDC563D-AB09-244F-A620-A4541807EE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10" name="Group 92">
                <a:extLst>
                  <a:ext uri="{FF2B5EF4-FFF2-40B4-BE49-F238E27FC236}">
                    <a16:creationId xmlns:a16="http://schemas.microsoft.com/office/drawing/2014/main" id="{8E843E32-B63C-504C-8500-E2808D26EF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29538">
                <a:off x="242" y="1934"/>
                <a:ext cx="1025" cy="951"/>
                <a:chOff x="1051" y="929"/>
                <a:chExt cx="2844" cy="2637"/>
              </a:xfrm>
            </p:grpSpPr>
            <p:sp>
              <p:nvSpPr>
                <p:cNvPr id="11" name="Freeform 93">
                  <a:extLst>
                    <a:ext uri="{FF2B5EF4-FFF2-40B4-BE49-F238E27FC236}">
                      <a16:creationId xmlns:a16="http://schemas.microsoft.com/office/drawing/2014/main" id="{F08F89A7-CDC9-014E-86B0-CE3DCCE016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6" y="950"/>
                  <a:ext cx="2844" cy="2612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2" name="Freeform 94">
                  <a:extLst>
                    <a:ext uri="{FF2B5EF4-FFF2-40B4-BE49-F238E27FC236}">
                      <a16:creationId xmlns:a16="http://schemas.microsoft.com/office/drawing/2014/main" id="{89917E7D-C789-8045-AFD8-B5D5DD1CF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1" y="973"/>
                  <a:ext cx="641" cy="1911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3" name="Freeform 95">
                  <a:extLst>
                    <a:ext uri="{FF2B5EF4-FFF2-40B4-BE49-F238E27FC236}">
                      <a16:creationId xmlns:a16="http://schemas.microsoft.com/office/drawing/2014/main" id="{65E9D3BD-1606-944B-8A77-CAE9A4909E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5" y="924"/>
                  <a:ext cx="2411" cy="629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4" name="Freeform 96">
                  <a:extLst>
                    <a:ext uri="{FF2B5EF4-FFF2-40B4-BE49-F238E27FC236}">
                      <a16:creationId xmlns:a16="http://schemas.microsoft.com/office/drawing/2014/main" id="{5476B101-B14E-4448-B923-F0A3F7BC33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7" y="1627"/>
                  <a:ext cx="1545" cy="1500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5" name="Freeform 97">
                  <a:extLst>
                    <a:ext uri="{FF2B5EF4-FFF2-40B4-BE49-F238E27FC236}">
                      <a16:creationId xmlns:a16="http://schemas.microsoft.com/office/drawing/2014/main" id="{7B60E22A-2FF4-5F48-80B4-99F3941D2A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0" y="1448"/>
                  <a:ext cx="916" cy="907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</p:grpSp>
      </p:grpSp>
      <p:sp>
        <p:nvSpPr>
          <p:cNvPr id="10353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10354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101" name="Rectangle 115">
            <a:extLst>
              <a:ext uri="{FF2B5EF4-FFF2-40B4-BE49-F238E27FC236}">
                <a16:creationId xmlns:a16="http://schemas.microsoft.com/office/drawing/2014/main" id="{B2B8411D-212F-D74C-873D-62C81DFC1F1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" name="Rectangle 116">
            <a:extLst>
              <a:ext uri="{FF2B5EF4-FFF2-40B4-BE49-F238E27FC236}">
                <a16:creationId xmlns:a16="http://schemas.microsoft.com/office/drawing/2014/main" id="{DA00349A-F0A6-0840-A816-9A9890681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103" name="Rectangle 117">
            <a:extLst>
              <a:ext uri="{FF2B5EF4-FFF2-40B4-BE49-F238E27FC236}">
                <a16:creationId xmlns:a16="http://schemas.microsoft.com/office/drawing/2014/main" id="{F3C5D4A7-3E4C-5F49-BDA9-C252A32887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B646CF-FBB5-8F43-91CD-FB37822A804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80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5F01528F-1032-7644-81D9-A8D02B4784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E1A8033B-231A-FC41-9A0E-E7DFE0B0C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EE5F1ACC-66F1-194F-802D-012EE3A08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F8B62-E5EC-A34E-843D-324079C65B7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00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04C16C14-0DF3-C748-8A05-85E64B301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8395F3D5-303A-1F47-A3BE-33525A816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271AF2F5-C4BB-2F4C-B607-0AAD18680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B42F2-61F3-5F43-AF17-22444681C1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246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91B3816C-0460-404D-A430-BF3895F27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B5E1A341-0E5E-6B41-AF93-8E91E76D60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8DD86A73-10E7-D041-B509-7BCA690FD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240F1-1144-DB49-BEF0-74D22C08C3D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774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E0975E7B-04C5-314D-89F5-7DBD675E4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10A01C79-DC81-BC49-B8FF-D8E43FE87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3AC7B5BB-8C59-2744-AB1C-1C26C44899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3DC1A-81B0-7345-B2A3-9193E8597F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367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6023E3C6-741A-D547-BF79-49DAD33AD6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9B30D7AC-A0A5-1145-9A57-DF02FC8BC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1C6C3C6E-0DE6-3E46-9125-D6BC09174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8F3DB-40A1-FF40-9605-5901CD49C1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566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387">
            <a:extLst>
              <a:ext uri="{FF2B5EF4-FFF2-40B4-BE49-F238E27FC236}">
                <a16:creationId xmlns:a16="http://schemas.microsoft.com/office/drawing/2014/main" id="{DE7D43EA-6183-0644-8E99-2CB43BE7A9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388">
            <a:extLst>
              <a:ext uri="{FF2B5EF4-FFF2-40B4-BE49-F238E27FC236}">
                <a16:creationId xmlns:a16="http://schemas.microsoft.com/office/drawing/2014/main" id="{9684F91E-B8E1-3644-903B-F11AE4E0C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9" name="Rectangle 389">
            <a:extLst>
              <a:ext uri="{FF2B5EF4-FFF2-40B4-BE49-F238E27FC236}">
                <a16:creationId xmlns:a16="http://schemas.microsoft.com/office/drawing/2014/main" id="{AC9E1B64-7C9F-6241-BABC-51E30D166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4DF43-6FA9-154D-8810-B78C170964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902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387">
            <a:extLst>
              <a:ext uri="{FF2B5EF4-FFF2-40B4-BE49-F238E27FC236}">
                <a16:creationId xmlns:a16="http://schemas.microsoft.com/office/drawing/2014/main" id="{EC8B32C9-1C0E-3146-98D5-AF99E9800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388">
            <a:extLst>
              <a:ext uri="{FF2B5EF4-FFF2-40B4-BE49-F238E27FC236}">
                <a16:creationId xmlns:a16="http://schemas.microsoft.com/office/drawing/2014/main" id="{3F4E98A9-001B-F14B-A2B4-84DC732CF6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5" name="Rectangle 389">
            <a:extLst>
              <a:ext uri="{FF2B5EF4-FFF2-40B4-BE49-F238E27FC236}">
                <a16:creationId xmlns:a16="http://schemas.microsoft.com/office/drawing/2014/main" id="{5DF9BA11-B112-6F43-9469-DB3AD69E5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D1384-90F0-B74E-A18C-D5074CD2C3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844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7">
            <a:extLst>
              <a:ext uri="{FF2B5EF4-FFF2-40B4-BE49-F238E27FC236}">
                <a16:creationId xmlns:a16="http://schemas.microsoft.com/office/drawing/2014/main" id="{C249D36A-9FE1-9942-9699-1F23C2B36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388">
            <a:extLst>
              <a:ext uri="{FF2B5EF4-FFF2-40B4-BE49-F238E27FC236}">
                <a16:creationId xmlns:a16="http://schemas.microsoft.com/office/drawing/2014/main" id="{9494F707-264B-F447-B7C3-154885C11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4" name="Rectangle 389">
            <a:extLst>
              <a:ext uri="{FF2B5EF4-FFF2-40B4-BE49-F238E27FC236}">
                <a16:creationId xmlns:a16="http://schemas.microsoft.com/office/drawing/2014/main" id="{17A47E44-14C9-7442-88E6-41BF4D187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6D85F-8D99-BE45-A0AA-CFD4825C59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884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B25F61CF-388F-EB49-8C72-9C88AE2F8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944C56B1-88DE-4C4F-B800-D2B86C32BB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01A6AC55-24A8-3F46-995C-C8979E20E4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1B349-71EA-BC42-A019-8D936576E2E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144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45A3E0AA-70A9-7C4E-AD66-17EE535823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06E6E392-53F7-E949-B537-0AF4E651E5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5A9304B9-FD9D-E740-BDA3-6EEA7089F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2AA49-853E-B14A-BFD8-FEC0C6CF2F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652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82">
            <a:extLst>
              <a:ext uri="{FF2B5EF4-FFF2-40B4-BE49-F238E27FC236}">
                <a16:creationId xmlns:a16="http://schemas.microsoft.com/office/drawing/2014/main" id="{8066EA75-6657-574D-97CD-F6F64F2CD3BC}"/>
              </a:ext>
            </a:extLst>
          </p:cNvPr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1032" name="Group 381">
              <a:extLst>
                <a:ext uri="{FF2B5EF4-FFF2-40B4-BE49-F238E27FC236}">
                  <a16:creationId xmlns:a16="http://schemas.microsoft.com/office/drawing/2014/main" id="{46635FD6-861D-3D46-B705-A60799188DD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324" name="Freeform 300">
                <a:extLst>
                  <a:ext uri="{FF2B5EF4-FFF2-40B4-BE49-F238E27FC236}">
                    <a16:creationId xmlns:a16="http://schemas.microsoft.com/office/drawing/2014/main" id="{D66F85B0-DB2D-164F-BA48-D805CD29AC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5" name="Freeform 301">
                <a:extLst>
                  <a:ext uri="{FF2B5EF4-FFF2-40B4-BE49-F238E27FC236}">
                    <a16:creationId xmlns:a16="http://schemas.microsoft.com/office/drawing/2014/main" id="{DB1491AD-670F-6745-B789-2EEA8B6DD2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6" name="Freeform 302">
                <a:extLst>
                  <a:ext uri="{FF2B5EF4-FFF2-40B4-BE49-F238E27FC236}">
                    <a16:creationId xmlns:a16="http://schemas.microsoft.com/office/drawing/2014/main" id="{7B0EC712-C78C-C540-BA0E-786E88D433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7" name="Freeform 303">
                <a:extLst>
                  <a:ext uri="{FF2B5EF4-FFF2-40B4-BE49-F238E27FC236}">
                    <a16:creationId xmlns:a16="http://schemas.microsoft.com/office/drawing/2014/main" id="{361416FD-B49E-9B47-BA9E-EEF7A482B4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8" name="Freeform 304">
                <a:extLst>
                  <a:ext uri="{FF2B5EF4-FFF2-40B4-BE49-F238E27FC236}">
                    <a16:creationId xmlns:a16="http://schemas.microsoft.com/office/drawing/2014/main" id="{33824E1A-A8BD-2243-A19D-1A0649EE650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9" name="Freeform 305">
                <a:extLst>
                  <a:ext uri="{FF2B5EF4-FFF2-40B4-BE49-F238E27FC236}">
                    <a16:creationId xmlns:a16="http://schemas.microsoft.com/office/drawing/2014/main" id="{8F979924-37E9-064E-8586-73F6D11BFB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0" name="Freeform 306">
                <a:extLst>
                  <a:ext uri="{FF2B5EF4-FFF2-40B4-BE49-F238E27FC236}">
                    <a16:creationId xmlns:a16="http://schemas.microsoft.com/office/drawing/2014/main" id="{87714AB2-13C8-3D4D-B84B-646DC7483B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1" name="Freeform 307">
                <a:extLst>
                  <a:ext uri="{FF2B5EF4-FFF2-40B4-BE49-F238E27FC236}">
                    <a16:creationId xmlns:a16="http://schemas.microsoft.com/office/drawing/2014/main" id="{773F3649-BD4A-0E4A-B013-B6D850B7D3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2" name="Freeform 308">
                <a:extLst>
                  <a:ext uri="{FF2B5EF4-FFF2-40B4-BE49-F238E27FC236}">
                    <a16:creationId xmlns:a16="http://schemas.microsoft.com/office/drawing/2014/main" id="{F46B4B8C-D8AE-684D-88CD-EC54FD805C4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3" name="Freeform 309">
                <a:extLst>
                  <a:ext uri="{FF2B5EF4-FFF2-40B4-BE49-F238E27FC236}">
                    <a16:creationId xmlns:a16="http://schemas.microsoft.com/office/drawing/2014/main" id="{A66B73D7-59EC-6048-948B-CA87B05C6E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4" name="Freeform 310">
                <a:extLst>
                  <a:ext uri="{FF2B5EF4-FFF2-40B4-BE49-F238E27FC236}">
                    <a16:creationId xmlns:a16="http://schemas.microsoft.com/office/drawing/2014/main" id="{809AC862-4ABE-F048-B8E1-9F42D11B9CF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5" name="Freeform 311">
                <a:extLst>
                  <a:ext uri="{FF2B5EF4-FFF2-40B4-BE49-F238E27FC236}">
                    <a16:creationId xmlns:a16="http://schemas.microsoft.com/office/drawing/2014/main" id="{08DBEB83-E20D-8747-9CC0-446281A140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6" name="Freeform 312">
                <a:extLst>
                  <a:ext uri="{FF2B5EF4-FFF2-40B4-BE49-F238E27FC236}">
                    <a16:creationId xmlns:a16="http://schemas.microsoft.com/office/drawing/2014/main" id="{8A775272-CB57-D846-862C-888C47D8A1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7" name="Freeform 313">
                <a:extLst>
                  <a:ext uri="{FF2B5EF4-FFF2-40B4-BE49-F238E27FC236}">
                    <a16:creationId xmlns:a16="http://schemas.microsoft.com/office/drawing/2014/main" id="{94034540-B4F6-E642-81B2-87B68557FA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8" name="Freeform 314">
                <a:extLst>
                  <a:ext uri="{FF2B5EF4-FFF2-40B4-BE49-F238E27FC236}">
                    <a16:creationId xmlns:a16="http://schemas.microsoft.com/office/drawing/2014/main" id="{ED135467-D4B0-2B49-950A-83DFCC8CBC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9" name="Freeform 315">
                <a:extLst>
                  <a:ext uri="{FF2B5EF4-FFF2-40B4-BE49-F238E27FC236}">
                    <a16:creationId xmlns:a16="http://schemas.microsoft.com/office/drawing/2014/main" id="{6C54F58F-F2A5-4746-8DBB-B1679F84B1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0" name="Freeform 316">
                <a:extLst>
                  <a:ext uri="{FF2B5EF4-FFF2-40B4-BE49-F238E27FC236}">
                    <a16:creationId xmlns:a16="http://schemas.microsoft.com/office/drawing/2014/main" id="{9935F623-EC99-0843-AB5A-3DEDE547D0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1" name="Freeform 317">
                <a:extLst>
                  <a:ext uri="{FF2B5EF4-FFF2-40B4-BE49-F238E27FC236}">
                    <a16:creationId xmlns:a16="http://schemas.microsoft.com/office/drawing/2014/main" id="{39DBF009-8D0F-2B48-A037-4044A8ABF3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2" name="Freeform 318">
                <a:extLst>
                  <a:ext uri="{FF2B5EF4-FFF2-40B4-BE49-F238E27FC236}">
                    <a16:creationId xmlns:a16="http://schemas.microsoft.com/office/drawing/2014/main" id="{2B62785D-103D-5D4D-98BD-F43D89614D0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3" name="Freeform 319">
                <a:extLst>
                  <a:ext uri="{FF2B5EF4-FFF2-40B4-BE49-F238E27FC236}">
                    <a16:creationId xmlns:a16="http://schemas.microsoft.com/office/drawing/2014/main" id="{97C64F88-B137-FA41-B710-0F54AD9B67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4" name="Freeform 320">
                <a:extLst>
                  <a:ext uri="{FF2B5EF4-FFF2-40B4-BE49-F238E27FC236}">
                    <a16:creationId xmlns:a16="http://schemas.microsoft.com/office/drawing/2014/main" id="{5B3A904F-9BDD-4847-82BC-AB456A099C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5" name="Freeform 321">
                <a:extLst>
                  <a:ext uri="{FF2B5EF4-FFF2-40B4-BE49-F238E27FC236}">
                    <a16:creationId xmlns:a16="http://schemas.microsoft.com/office/drawing/2014/main" id="{A59744A4-832E-774A-81BA-23FCD303D3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6" name="Freeform 322">
                <a:extLst>
                  <a:ext uri="{FF2B5EF4-FFF2-40B4-BE49-F238E27FC236}">
                    <a16:creationId xmlns:a16="http://schemas.microsoft.com/office/drawing/2014/main" id="{9FC42B62-AF97-0941-ABA2-4848B654EB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7" name="Freeform 323">
                <a:extLst>
                  <a:ext uri="{FF2B5EF4-FFF2-40B4-BE49-F238E27FC236}">
                    <a16:creationId xmlns:a16="http://schemas.microsoft.com/office/drawing/2014/main" id="{1C45FC45-25BC-8E48-8A4D-762C7FD4DA7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8" name="Freeform 324">
                <a:extLst>
                  <a:ext uri="{FF2B5EF4-FFF2-40B4-BE49-F238E27FC236}">
                    <a16:creationId xmlns:a16="http://schemas.microsoft.com/office/drawing/2014/main" id="{D013DBB4-D530-774F-9B0B-42633EC4D9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9" name="Freeform 325">
                <a:extLst>
                  <a:ext uri="{FF2B5EF4-FFF2-40B4-BE49-F238E27FC236}">
                    <a16:creationId xmlns:a16="http://schemas.microsoft.com/office/drawing/2014/main" id="{FE8203EB-B820-B54F-BD0A-1B372CC181E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0" name="Freeform 326">
                <a:extLst>
                  <a:ext uri="{FF2B5EF4-FFF2-40B4-BE49-F238E27FC236}">
                    <a16:creationId xmlns:a16="http://schemas.microsoft.com/office/drawing/2014/main" id="{3FC12A81-AF33-6649-A063-DE94B2D015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1" name="Freeform 327">
                <a:extLst>
                  <a:ext uri="{FF2B5EF4-FFF2-40B4-BE49-F238E27FC236}">
                    <a16:creationId xmlns:a16="http://schemas.microsoft.com/office/drawing/2014/main" id="{9600B04B-60CF-DF44-BA8A-7798EA24284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2" name="Freeform 328">
                <a:extLst>
                  <a:ext uri="{FF2B5EF4-FFF2-40B4-BE49-F238E27FC236}">
                    <a16:creationId xmlns:a16="http://schemas.microsoft.com/office/drawing/2014/main" id="{4271D316-6A09-1A42-9D21-BAC134F137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3" name="Freeform 329">
                <a:extLst>
                  <a:ext uri="{FF2B5EF4-FFF2-40B4-BE49-F238E27FC236}">
                    <a16:creationId xmlns:a16="http://schemas.microsoft.com/office/drawing/2014/main" id="{CA670A82-0D5E-2B49-86FF-3EC56078DE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4" name="Freeform 330">
                <a:extLst>
                  <a:ext uri="{FF2B5EF4-FFF2-40B4-BE49-F238E27FC236}">
                    <a16:creationId xmlns:a16="http://schemas.microsoft.com/office/drawing/2014/main" id="{5AF01736-5135-7C40-840B-4356CAA077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5" name="Freeform 331">
                <a:extLst>
                  <a:ext uri="{FF2B5EF4-FFF2-40B4-BE49-F238E27FC236}">
                    <a16:creationId xmlns:a16="http://schemas.microsoft.com/office/drawing/2014/main" id="{59BBE4ED-A2E5-3746-8E9A-1F6E61C9546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6" name="Freeform 332">
                <a:extLst>
                  <a:ext uri="{FF2B5EF4-FFF2-40B4-BE49-F238E27FC236}">
                    <a16:creationId xmlns:a16="http://schemas.microsoft.com/office/drawing/2014/main" id="{012F3030-183A-AB48-AD36-296B80EA630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7" name="Freeform 333">
                <a:extLst>
                  <a:ext uri="{FF2B5EF4-FFF2-40B4-BE49-F238E27FC236}">
                    <a16:creationId xmlns:a16="http://schemas.microsoft.com/office/drawing/2014/main" id="{40EA2805-0CF7-9A47-8FF4-86334F714BD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8" name="Freeform 334">
                <a:extLst>
                  <a:ext uri="{FF2B5EF4-FFF2-40B4-BE49-F238E27FC236}">
                    <a16:creationId xmlns:a16="http://schemas.microsoft.com/office/drawing/2014/main" id="{DD9AAD96-A1E7-8C45-B4B5-52FC776393B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9" name="Freeform 335">
                <a:extLst>
                  <a:ext uri="{FF2B5EF4-FFF2-40B4-BE49-F238E27FC236}">
                    <a16:creationId xmlns:a16="http://schemas.microsoft.com/office/drawing/2014/main" id="{794646E8-2ABA-1E48-9FBB-56B2DB1583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0" name="Freeform 336">
                <a:extLst>
                  <a:ext uri="{FF2B5EF4-FFF2-40B4-BE49-F238E27FC236}">
                    <a16:creationId xmlns:a16="http://schemas.microsoft.com/office/drawing/2014/main" id="{48C933F6-0B35-A74F-B6EE-D330C84CAD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1" name="Freeform 337">
                <a:extLst>
                  <a:ext uri="{FF2B5EF4-FFF2-40B4-BE49-F238E27FC236}">
                    <a16:creationId xmlns:a16="http://schemas.microsoft.com/office/drawing/2014/main" id="{8D2F19D8-C893-3241-8530-E1EBC433D1D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2" name="Freeform 338">
                <a:extLst>
                  <a:ext uri="{FF2B5EF4-FFF2-40B4-BE49-F238E27FC236}">
                    <a16:creationId xmlns:a16="http://schemas.microsoft.com/office/drawing/2014/main" id="{13A122C9-8557-1A41-BC8C-97D66BD758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3" name="Freeform 339">
                <a:extLst>
                  <a:ext uri="{FF2B5EF4-FFF2-40B4-BE49-F238E27FC236}">
                    <a16:creationId xmlns:a16="http://schemas.microsoft.com/office/drawing/2014/main" id="{1AFAD6D7-8AB0-3246-A97A-9069D534C5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4" name="Freeform 340">
                <a:extLst>
                  <a:ext uri="{FF2B5EF4-FFF2-40B4-BE49-F238E27FC236}">
                    <a16:creationId xmlns:a16="http://schemas.microsoft.com/office/drawing/2014/main" id="{2D4709DE-3AA7-7540-A53F-942BCC37F9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5" name="Freeform 341">
                <a:extLst>
                  <a:ext uri="{FF2B5EF4-FFF2-40B4-BE49-F238E27FC236}">
                    <a16:creationId xmlns:a16="http://schemas.microsoft.com/office/drawing/2014/main" id="{0FBB056A-836D-FB4B-97EC-6C5CB320A19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6" name="Freeform 342">
                <a:extLst>
                  <a:ext uri="{FF2B5EF4-FFF2-40B4-BE49-F238E27FC236}">
                    <a16:creationId xmlns:a16="http://schemas.microsoft.com/office/drawing/2014/main" id="{887D9D95-F84F-A644-90AB-BE08E65BD30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7" name="Freeform 343">
                <a:extLst>
                  <a:ext uri="{FF2B5EF4-FFF2-40B4-BE49-F238E27FC236}">
                    <a16:creationId xmlns:a16="http://schemas.microsoft.com/office/drawing/2014/main" id="{529ED127-1646-514A-B917-CC91334CB6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8" name="Freeform 344">
                <a:extLst>
                  <a:ext uri="{FF2B5EF4-FFF2-40B4-BE49-F238E27FC236}">
                    <a16:creationId xmlns:a16="http://schemas.microsoft.com/office/drawing/2014/main" id="{DCF165D3-E8F7-2B4C-A97D-B52C6B0AEE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9" name="Freeform 345">
                <a:extLst>
                  <a:ext uri="{FF2B5EF4-FFF2-40B4-BE49-F238E27FC236}">
                    <a16:creationId xmlns:a16="http://schemas.microsoft.com/office/drawing/2014/main" id="{6B2F9EE0-3BB3-9C4A-9A8E-51B6E71333D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0" name="Freeform 346">
                <a:extLst>
                  <a:ext uri="{FF2B5EF4-FFF2-40B4-BE49-F238E27FC236}">
                    <a16:creationId xmlns:a16="http://schemas.microsoft.com/office/drawing/2014/main" id="{861BEEE6-3931-EA41-9702-442FB130E7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1" name="Freeform 347">
                <a:extLst>
                  <a:ext uri="{FF2B5EF4-FFF2-40B4-BE49-F238E27FC236}">
                    <a16:creationId xmlns:a16="http://schemas.microsoft.com/office/drawing/2014/main" id="{8E7C6AAC-FB1A-4047-AF59-312F5650A1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2" name="Freeform 348">
                <a:extLst>
                  <a:ext uri="{FF2B5EF4-FFF2-40B4-BE49-F238E27FC236}">
                    <a16:creationId xmlns:a16="http://schemas.microsoft.com/office/drawing/2014/main" id="{5244B9B9-5F92-734E-AB4B-2C2909FC59D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3" name="Freeform 349">
                <a:extLst>
                  <a:ext uri="{FF2B5EF4-FFF2-40B4-BE49-F238E27FC236}">
                    <a16:creationId xmlns:a16="http://schemas.microsoft.com/office/drawing/2014/main" id="{C6E1D553-8990-D546-A20A-2A3CB49FD3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4" name="Freeform 350">
                <a:extLst>
                  <a:ext uri="{FF2B5EF4-FFF2-40B4-BE49-F238E27FC236}">
                    <a16:creationId xmlns:a16="http://schemas.microsoft.com/office/drawing/2014/main" id="{6B1E5AF4-BC6F-AB40-A089-B14FB0CA17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5" name="Freeform 351">
                <a:extLst>
                  <a:ext uri="{FF2B5EF4-FFF2-40B4-BE49-F238E27FC236}">
                    <a16:creationId xmlns:a16="http://schemas.microsoft.com/office/drawing/2014/main" id="{15293FAB-BEDF-1348-AFCF-07AE051110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6" name="Freeform 352">
                <a:extLst>
                  <a:ext uri="{FF2B5EF4-FFF2-40B4-BE49-F238E27FC236}">
                    <a16:creationId xmlns:a16="http://schemas.microsoft.com/office/drawing/2014/main" id="{7005E759-4F28-1E49-8EBD-9D59E1042B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7" name="Freeform 353">
                <a:extLst>
                  <a:ext uri="{FF2B5EF4-FFF2-40B4-BE49-F238E27FC236}">
                    <a16:creationId xmlns:a16="http://schemas.microsoft.com/office/drawing/2014/main" id="{26577CA6-CD07-4A4F-8B0D-5AD8937F6A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8" name="Freeform 354">
                <a:extLst>
                  <a:ext uri="{FF2B5EF4-FFF2-40B4-BE49-F238E27FC236}">
                    <a16:creationId xmlns:a16="http://schemas.microsoft.com/office/drawing/2014/main" id="{106B4EAB-DA81-6149-98C2-21EAAED393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9" name="Freeform 355">
                <a:extLst>
                  <a:ext uri="{FF2B5EF4-FFF2-40B4-BE49-F238E27FC236}">
                    <a16:creationId xmlns:a16="http://schemas.microsoft.com/office/drawing/2014/main" id="{CB92D0C2-1A0D-CB4D-B278-3D63118936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0" name="Freeform 356">
                <a:extLst>
                  <a:ext uri="{FF2B5EF4-FFF2-40B4-BE49-F238E27FC236}">
                    <a16:creationId xmlns:a16="http://schemas.microsoft.com/office/drawing/2014/main" id="{10C85E90-CFD5-C746-8F7F-2CB937A626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1" name="Freeform 357">
                <a:extLst>
                  <a:ext uri="{FF2B5EF4-FFF2-40B4-BE49-F238E27FC236}">
                    <a16:creationId xmlns:a16="http://schemas.microsoft.com/office/drawing/2014/main" id="{F25CD339-D240-A144-995D-BF98679E66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2" name="Freeform 358">
                <a:extLst>
                  <a:ext uri="{FF2B5EF4-FFF2-40B4-BE49-F238E27FC236}">
                    <a16:creationId xmlns:a16="http://schemas.microsoft.com/office/drawing/2014/main" id="{F13854AD-5ABB-094A-9F4E-4C9D35F31E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3" name="Freeform 359">
                <a:extLst>
                  <a:ext uri="{FF2B5EF4-FFF2-40B4-BE49-F238E27FC236}">
                    <a16:creationId xmlns:a16="http://schemas.microsoft.com/office/drawing/2014/main" id="{F55CE18C-5692-9545-9B3F-4D48DAB808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4" name="Freeform 360">
                <a:extLst>
                  <a:ext uri="{FF2B5EF4-FFF2-40B4-BE49-F238E27FC236}">
                    <a16:creationId xmlns:a16="http://schemas.microsoft.com/office/drawing/2014/main" id="{EB037B45-722E-9040-93A8-89A8174481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5" name="Freeform 361">
                <a:extLst>
                  <a:ext uri="{FF2B5EF4-FFF2-40B4-BE49-F238E27FC236}">
                    <a16:creationId xmlns:a16="http://schemas.microsoft.com/office/drawing/2014/main" id="{2D859612-94CC-3440-88B2-AED6BE9F44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6" name="Freeform 362">
                <a:extLst>
                  <a:ext uri="{FF2B5EF4-FFF2-40B4-BE49-F238E27FC236}">
                    <a16:creationId xmlns:a16="http://schemas.microsoft.com/office/drawing/2014/main" id="{30164A62-F30B-B840-9658-002ED1BD0F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7" name="Freeform 363">
                <a:extLst>
                  <a:ext uri="{FF2B5EF4-FFF2-40B4-BE49-F238E27FC236}">
                    <a16:creationId xmlns:a16="http://schemas.microsoft.com/office/drawing/2014/main" id="{1983C104-8537-D04E-9D57-43FDD38939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8" name="Freeform 364">
                <a:extLst>
                  <a:ext uri="{FF2B5EF4-FFF2-40B4-BE49-F238E27FC236}">
                    <a16:creationId xmlns:a16="http://schemas.microsoft.com/office/drawing/2014/main" id="{5F170D25-7C27-9F47-A70E-434E186E5F4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9" name="Freeform 365">
                <a:extLst>
                  <a:ext uri="{FF2B5EF4-FFF2-40B4-BE49-F238E27FC236}">
                    <a16:creationId xmlns:a16="http://schemas.microsoft.com/office/drawing/2014/main" id="{E088E847-E633-2944-A52D-918DDAE626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0" name="Freeform 366">
                <a:extLst>
                  <a:ext uri="{FF2B5EF4-FFF2-40B4-BE49-F238E27FC236}">
                    <a16:creationId xmlns:a16="http://schemas.microsoft.com/office/drawing/2014/main" id="{BBB18CFD-76B4-F547-B62E-D58EA923DA2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1" name="Freeform 367">
                <a:extLst>
                  <a:ext uri="{FF2B5EF4-FFF2-40B4-BE49-F238E27FC236}">
                    <a16:creationId xmlns:a16="http://schemas.microsoft.com/office/drawing/2014/main" id="{2BCC499A-683F-3E47-ABEB-504FCA06A68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2" name="Freeform 368">
                <a:extLst>
                  <a:ext uri="{FF2B5EF4-FFF2-40B4-BE49-F238E27FC236}">
                    <a16:creationId xmlns:a16="http://schemas.microsoft.com/office/drawing/2014/main" id="{415DF26E-C4AB-9748-9D7A-7636D65F52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3" name="Freeform 369">
                <a:extLst>
                  <a:ext uri="{FF2B5EF4-FFF2-40B4-BE49-F238E27FC236}">
                    <a16:creationId xmlns:a16="http://schemas.microsoft.com/office/drawing/2014/main" id="{8BEB6D3D-979B-A945-AF25-470A4668C8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4" name="Freeform 370">
                <a:extLst>
                  <a:ext uri="{FF2B5EF4-FFF2-40B4-BE49-F238E27FC236}">
                    <a16:creationId xmlns:a16="http://schemas.microsoft.com/office/drawing/2014/main" id="{649F3D00-CA0B-8349-817A-82D1606041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5" name="Freeform 371">
                <a:extLst>
                  <a:ext uri="{FF2B5EF4-FFF2-40B4-BE49-F238E27FC236}">
                    <a16:creationId xmlns:a16="http://schemas.microsoft.com/office/drawing/2014/main" id="{9A24F68B-DC49-4147-A999-3879DF18710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6" name="Freeform 372">
                <a:extLst>
                  <a:ext uri="{FF2B5EF4-FFF2-40B4-BE49-F238E27FC236}">
                    <a16:creationId xmlns:a16="http://schemas.microsoft.com/office/drawing/2014/main" id="{5265FFED-0B91-8F42-B177-37FE40602D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7" name="Freeform 373">
                <a:extLst>
                  <a:ext uri="{FF2B5EF4-FFF2-40B4-BE49-F238E27FC236}">
                    <a16:creationId xmlns:a16="http://schemas.microsoft.com/office/drawing/2014/main" id="{DAAF8DE4-A492-0E43-ADEC-9514E5DAEE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8" name="Freeform 374">
                <a:extLst>
                  <a:ext uri="{FF2B5EF4-FFF2-40B4-BE49-F238E27FC236}">
                    <a16:creationId xmlns:a16="http://schemas.microsoft.com/office/drawing/2014/main" id="{8290A0C8-206B-D341-B3D2-06A136301A0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9" name="Freeform 375">
                <a:extLst>
                  <a:ext uri="{FF2B5EF4-FFF2-40B4-BE49-F238E27FC236}">
                    <a16:creationId xmlns:a16="http://schemas.microsoft.com/office/drawing/2014/main" id="{F2B67644-61EA-5743-8C09-BECB651B34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0" name="Freeform 376">
                <a:extLst>
                  <a:ext uri="{FF2B5EF4-FFF2-40B4-BE49-F238E27FC236}">
                    <a16:creationId xmlns:a16="http://schemas.microsoft.com/office/drawing/2014/main" id="{A443C4BB-05C0-8B44-8C88-75DC8D5449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1" name="Freeform 377">
                <a:extLst>
                  <a:ext uri="{FF2B5EF4-FFF2-40B4-BE49-F238E27FC236}">
                    <a16:creationId xmlns:a16="http://schemas.microsoft.com/office/drawing/2014/main" id="{DA418B08-5B6D-DE4F-B092-AB7B00EA71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2" name="Freeform 378">
                <a:extLst>
                  <a:ext uri="{FF2B5EF4-FFF2-40B4-BE49-F238E27FC236}">
                    <a16:creationId xmlns:a16="http://schemas.microsoft.com/office/drawing/2014/main" id="{D6C4FC2F-01D8-834A-9F5A-3E3C893FED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3" name="Freeform 379">
                <a:extLst>
                  <a:ext uri="{FF2B5EF4-FFF2-40B4-BE49-F238E27FC236}">
                    <a16:creationId xmlns:a16="http://schemas.microsoft.com/office/drawing/2014/main" id="{5BC14E50-8EF3-E94D-B36E-643063131A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4" name="Freeform 380">
                <a:extLst>
                  <a:ext uri="{FF2B5EF4-FFF2-40B4-BE49-F238E27FC236}">
                    <a16:creationId xmlns:a16="http://schemas.microsoft.com/office/drawing/2014/main" id="{560FB1F0-7C97-6B46-AA1A-63821619AC1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3" name="Group 286">
              <a:extLst>
                <a:ext uri="{FF2B5EF4-FFF2-40B4-BE49-F238E27FC236}">
                  <a16:creationId xmlns:a16="http://schemas.microsoft.com/office/drawing/2014/main" id="{D40AA271-D14C-6D4A-898C-0EB270B2375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311" name="AutoShape 287">
                <a:extLst>
                  <a:ext uri="{FF2B5EF4-FFF2-40B4-BE49-F238E27FC236}">
                    <a16:creationId xmlns:a16="http://schemas.microsoft.com/office/drawing/2014/main" id="{02AB224F-10B6-6C41-9DA3-3C27029D33C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2" name="Rectangle 288">
                <a:extLst>
                  <a:ext uri="{FF2B5EF4-FFF2-40B4-BE49-F238E27FC236}">
                    <a16:creationId xmlns:a16="http://schemas.microsoft.com/office/drawing/2014/main" id="{FEE308F7-7CFA-3944-AA5B-F9865D50B45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4" name="Group 289">
              <a:extLst>
                <a:ext uri="{FF2B5EF4-FFF2-40B4-BE49-F238E27FC236}">
                  <a16:creationId xmlns:a16="http://schemas.microsoft.com/office/drawing/2014/main" id="{1427E51D-F371-2242-8432-B815AAC70A4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314" name="AutoShape 290">
                <a:extLst>
                  <a:ext uri="{FF2B5EF4-FFF2-40B4-BE49-F238E27FC236}">
                    <a16:creationId xmlns:a16="http://schemas.microsoft.com/office/drawing/2014/main" id="{030DCFCF-B893-2D49-AB99-5A3EA37DA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5" name="Rectangle 291">
                <a:extLst>
                  <a:ext uri="{FF2B5EF4-FFF2-40B4-BE49-F238E27FC236}">
                    <a16:creationId xmlns:a16="http://schemas.microsoft.com/office/drawing/2014/main" id="{77B7ACBE-0DE8-C447-B0B1-9E28505E1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sp>
          <p:nvSpPr>
            <p:cNvPr id="1316" name="Freeform 292">
              <a:extLst>
                <a:ext uri="{FF2B5EF4-FFF2-40B4-BE49-F238E27FC236}">
                  <a16:creationId xmlns:a16="http://schemas.microsoft.com/office/drawing/2014/main" id="{34B28F56-D081-BA4B-B75F-A13A5FC6CE8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grpSp>
          <p:nvGrpSpPr>
            <p:cNvPr id="1036" name="Group 293">
              <a:extLst>
                <a:ext uri="{FF2B5EF4-FFF2-40B4-BE49-F238E27FC236}">
                  <a16:creationId xmlns:a16="http://schemas.microsoft.com/office/drawing/2014/main" id="{0ABBE546-8453-E941-B373-20855CA6485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318" name="Freeform 294">
                <a:extLst>
                  <a:ext uri="{FF2B5EF4-FFF2-40B4-BE49-F238E27FC236}">
                    <a16:creationId xmlns:a16="http://schemas.microsoft.com/office/drawing/2014/main" id="{DCD99D61-3C4B-C849-885F-D1AD47BE4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9" name="Freeform 295">
                <a:extLst>
                  <a:ext uri="{FF2B5EF4-FFF2-40B4-BE49-F238E27FC236}">
                    <a16:creationId xmlns:a16="http://schemas.microsoft.com/office/drawing/2014/main" id="{85A40713-97E2-6C49-B995-51552D032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0" name="Freeform 296">
                <a:extLst>
                  <a:ext uri="{FF2B5EF4-FFF2-40B4-BE49-F238E27FC236}">
                    <a16:creationId xmlns:a16="http://schemas.microsoft.com/office/drawing/2014/main" id="{DC5647EB-BB14-F541-ACF9-38CFDF984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1" name="Freeform 297">
                <a:extLst>
                  <a:ext uri="{FF2B5EF4-FFF2-40B4-BE49-F238E27FC236}">
                    <a16:creationId xmlns:a16="http://schemas.microsoft.com/office/drawing/2014/main" id="{DD2A9D57-336F-E440-B6F7-CF762BFB7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2" name="Freeform 298">
                <a:extLst>
                  <a:ext uri="{FF2B5EF4-FFF2-40B4-BE49-F238E27FC236}">
                    <a16:creationId xmlns:a16="http://schemas.microsoft.com/office/drawing/2014/main" id="{572A97A2-265F-B34E-B714-61FADA086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</p:grpSp>
      <p:sp>
        <p:nvSpPr>
          <p:cNvPr id="1027" name="Rectangle 385">
            <a:extLst>
              <a:ext uri="{FF2B5EF4-FFF2-40B4-BE49-F238E27FC236}">
                <a16:creationId xmlns:a16="http://schemas.microsoft.com/office/drawing/2014/main" id="{DFCBFC86-2945-F443-9DE4-FE654BB0B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title style</a:t>
            </a:r>
          </a:p>
        </p:txBody>
      </p:sp>
      <p:sp>
        <p:nvSpPr>
          <p:cNvPr id="1028" name="Rectangle 386">
            <a:extLst>
              <a:ext uri="{FF2B5EF4-FFF2-40B4-BE49-F238E27FC236}">
                <a16:creationId xmlns:a16="http://schemas.microsoft.com/office/drawing/2014/main" id="{8E5C88DF-8A15-F346-AAB6-30119831B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1411" name="Rectangle 387">
            <a:extLst>
              <a:ext uri="{FF2B5EF4-FFF2-40B4-BE49-F238E27FC236}">
                <a16:creationId xmlns:a16="http://schemas.microsoft.com/office/drawing/2014/main" id="{111BA35D-B0C0-B548-9DFC-B29B747129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12" name="Rectangle 388">
            <a:extLst>
              <a:ext uri="{FF2B5EF4-FFF2-40B4-BE49-F238E27FC236}">
                <a16:creationId xmlns:a16="http://schemas.microsoft.com/office/drawing/2014/main" id="{9EC42411-78EE-D748-B48B-7D821EADC3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1413" name="Rectangle 389">
            <a:extLst>
              <a:ext uri="{FF2B5EF4-FFF2-40B4-BE49-F238E27FC236}">
                <a16:creationId xmlns:a16="http://schemas.microsoft.com/office/drawing/2014/main" id="{04354164-428C-1C44-8CD5-14FD99F6B2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8A7BE7F-68BF-7341-A6AA-B021C59EDB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E0BA6C9-0479-DB4B-8665-88D60AC61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1859" y="204448"/>
            <a:ext cx="6740282" cy="8763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FEE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Potenze con esponente intero e proprietà delle potenze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30DD8C36-696C-BF4E-BE30-76DCF35C1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9E79E4B-B431-0245-ACC4-F43B05BC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87EC91-6710-6B4D-9BB3-F8EC329A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27559C9-B5E5-D547-A6F8-D3E42E3D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</a:t>
            </a:fld>
            <a:endParaRPr lang="it-IT" alt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C7E7ED8-A917-F040-B9E2-B1F821388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859" y="1666410"/>
            <a:ext cx="6765066" cy="36604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8975725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Potenze con esponente intero negativo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3" y="63982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27C07DA-74F1-6F4C-AC08-BE3D585D6651}"/>
              </a:ext>
            </a:extLst>
          </p:cNvPr>
          <p:cNvGrpSpPr/>
          <p:nvPr/>
        </p:nvGrpSpPr>
        <p:grpSpPr>
          <a:xfrm>
            <a:off x="1010443" y="1151852"/>
            <a:ext cx="6954838" cy="5325148"/>
            <a:chOff x="1010443" y="1151852"/>
            <a:chExt cx="6954838" cy="5325148"/>
          </a:xfrm>
        </p:grpSpPr>
        <p:sp>
          <p:nvSpPr>
            <p:cNvPr id="31775" name="TextBox 15">
              <a:extLst>
                <a:ext uri="{FF2B5EF4-FFF2-40B4-BE49-F238E27FC236}">
                  <a16:creationId xmlns:a16="http://schemas.microsoft.com/office/drawing/2014/main" id="{679F9A30-0872-F54B-B64E-A0F965E25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0443" y="3845302"/>
              <a:ext cx="6954838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latin typeface="Times New Roman" panose="02020603050405020304" pitchFamily="18" charset="0"/>
                </a:rPr>
                <a:t>In generale, solo se l’esponente </a:t>
              </a:r>
              <a:r>
                <a:rPr lang="it-IT" altLang="it-IT" b="1" i="1" dirty="0" err="1">
                  <a:latin typeface="Times New Roman" panose="02020603050405020304" pitchFamily="18" charset="0"/>
                </a:rPr>
                <a:t>n</a:t>
              </a:r>
              <a:r>
                <a:rPr lang="it-IT" altLang="it-IT" b="1" dirty="0">
                  <a:latin typeface="Times New Roman" panose="02020603050405020304" pitchFamily="18" charset="0"/>
                </a:rPr>
                <a:t> è un numero naturale e la base </a:t>
              </a:r>
              <a:r>
                <a:rPr lang="it-IT" altLang="it-IT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 ≠ 0  </a:t>
              </a:r>
            </a:p>
          </p:txBody>
        </p:sp>
        <p:sp>
          <p:nvSpPr>
            <p:cNvPr id="31777" name="Rectangle 18">
              <a:extLst>
                <a:ext uri="{FF2B5EF4-FFF2-40B4-BE49-F238E27FC236}">
                  <a16:creationId xmlns:a16="http://schemas.microsoft.com/office/drawing/2014/main" id="{E77CC4E7-9301-6246-A34B-1BCA30258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297" y="5953780"/>
              <a:ext cx="3193503" cy="52322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sz="28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-n</a:t>
              </a:r>
              <a:r>
                <a:rPr lang="it-IT" altLang="it-IT" sz="2800" b="1" dirty="0">
                  <a:latin typeface="Times New Roman" panose="02020603050405020304" pitchFamily="18" charset="0"/>
                </a:rPr>
                <a:t> non ha risultato </a:t>
              </a:r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86918493-7BB6-624C-A27F-DA7BEFC13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999" y="1151852"/>
              <a:ext cx="6016261" cy="259226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92FB0B5F-E74B-E148-9A17-BC76AA404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8699" y="4904107"/>
              <a:ext cx="12065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913586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5950" y="240102"/>
            <a:ext cx="8135104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Potenze di 10 ad esponente intero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1143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7880D4-F809-0645-9149-0D5148EC4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2" y="1091002"/>
            <a:ext cx="8751054" cy="50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106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3875" y="1835150"/>
            <a:ext cx="8166256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Una riflessione sulle potenze con esponente intero negativo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3" y="63982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480916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9693" y="114300"/>
            <a:ext cx="6086007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L’esponente ⎼1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4894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6D9F97B-1EF4-1447-9A24-AA9A75ADAE3E}"/>
              </a:ext>
            </a:extLst>
          </p:cNvPr>
          <p:cNvGrpSpPr/>
          <p:nvPr/>
        </p:nvGrpSpPr>
        <p:grpSpPr>
          <a:xfrm>
            <a:off x="275901" y="1054100"/>
            <a:ext cx="8001793" cy="5651500"/>
            <a:chOff x="275901" y="1054100"/>
            <a:chExt cx="8001793" cy="565150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7A0D4B4-CD2E-F44A-A6A7-81C8EC89D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901" y="1054100"/>
              <a:ext cx="4381500" cy="5651500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399A5FB6-8A01-2545-AC4C-EDEAD718E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4894" y="2778125"/>
              <a:ext cx="3352800" cy="1016000"/>
            </a:xfrm>
            <a:prstGeom prst="rect">
              <a:avLst/>
            </a:prstGeom>
            <a:ln w="28575">
              <a:solidFill>
                <a:srgbClr val="0000FF"/>
              </a:solidFill>
            </a:ln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D6088F9C-7CC5-DE48-B253-B459CC363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80921" y="1181435"/>
              <a:ext cx="1854200" cy="107950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667F1095-291E-3247-BFC0-E7267DBFD8E0}"/>
                </a:ext>
              </a:extLst>
            </p:cNvPr>
            <p:cNvSpPr txBox="1"/>
            <p:nvPr/>
          </p:nvSpPr>
          <p:spPr>
            <a:xfrm>
              <a:off x="5175667" y="4523444"/>
              <a:ext cx="2851254" cy="954107"/>
            </a:xfrm>
            <a:prstGeom prst="rect">
              <a:avLst/>
            </a:prstGeom>
            <a:solidFill>
              <a:srgbClr val="FFFBEF"/>
            </a:solidFill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412750" indent="-412750"/>
              <a:r>
                <a:rPr lang="it-IT" sz="2800" b="1" i="1" dirty="0"/>
                <a:t>a</a:t>
              </a:r>
              <a:r>
                <a:rPr lang="it-IT" b="1" baseline="30000" dirty="0"/>
                <a:t>-</a:t>
              </a:r>
              <a:r>
                <a:rPr lang="it-IT" sz="2800" b="1" baseline="30000" dirty="0"/>
                <a:t>1</a:t>
              </a:r>
              <a:r>
                <a:rPr lang="it-IT" sz="2800" b="1" dirty="0"/>
                <a:t> può sostituire il reciproco </a:t>
              </a:r>
              <a:endParaRPr lang="it-IT" sz="28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548487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5B547CA-6B84-BF46-97D3-9AA08F02E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87646"/>
            <a:ext cx="8743278" cy="65405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33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Espressioni con potenze: regole ‘di lettura’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69783836-D225-5148-9973-498A3937B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7EC07515-5706-4E4E-9952-831D4535F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7413" name="TextBox 8">
            <a:extLst>
              <a:ext uri="{FF2B5EF4-FFF2-40B4-BE49-F238E27FC236}">
                <a16:creationId xmlns:a16="http://schemas.microsoft.com/office/drawing/2014/main" id="{7B3F871B-6A4E-BD47-8225-2614E8CC8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527299"/>
            <a:ext cx="5676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A. Priorità delle operazioni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EA3799-7286-7E4F-9999-E92E2C0B4107}"/>
              </a:ext>
            </a:extLst>
          </p:cNvPr>
          <p:cNvSpPr txBox="1"/>
          <p:nvPr/>
        </p:nvSpPr>
        <p:spPr>
          <a:xfrm>
            <a:off x="495300" y="2035833"/>
            <a:ext cx="7683500" cy="286232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In un’espressione le operazioni si eseguono in questo ordine:</a:t>
            </a:r>
          </a:p>
          <a:p>
            <a:pPr eaLnBrk="1" hangingPunct="1">
              <a:buFontTx/>
              <a:buAutoNum type="arabicPeriod"/>
            </a:pPr>
            <a:r>
              <a:rPr lang="it-IT" altLang="it-IT" b="1" dirty="0"/>
              <a:t> Elevazioni a potenza</a:t>
            </a:r>
          </a:p>
          <a:p>
            <a:pPr eaLnBrk="1" hangingPunct="1">
              <a:buFontTx/>
              <a:buAutoNum type="arabicPeriod"/>
            </a:pPr>
            <a:r>
              <a:rPr lang="it-IT" altLang="it-IT" b="1" dirty="0"/>
              <a:t> Moltiplicazioni e divisioni</a:t>
            </a:r>
          </a:p>
          <a:p>
            <a:pPr eaLnBrk="1" hangingPunct="1">
              <a:buFontTx/>
              <a:buAutoNum type="arabicPeriod"/>
            </a:pPr>
            <a:r>
              <a:rPr lang="it-IT" altLang="it-IT" b="1" dirty="0"/>
              <a:t> Addizioni e sottrazioni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37CAF3-71FC-9443-A8A7-021BA1787EED}"/>
              </a:ext>
            </a:extLst>
          </p:cNvPr>
          <p:cNvSpPr txBox="1"/>
          <p:nvPr/>
        </p:nvSpPr>
        <p:spPr>
          <a:xfrm>
            <a:off x="495300" y="4932210"/>
            <a:ext cx="7886700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33400" indent="-5334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0000"/>
                </a:solidFill>
              </a:rPr>
              <a:t>B. Si usano le parentesi per cambiare questo ordine stabilito  </a:t>
            </a:r>
          </a:p>
          <a:p>
            <a:pPr eaLnBrk="1" hangingPunct="1"/>
            <a:endParaRPr lang="it-IT" altLang="it-IT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8CF0876-0667-BB40-9D2E-163EC65C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5ED138A-11CA-4749-926C-F8A5E887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14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03670215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>
            <a:extLst>
              <a:ext uri="{FF2B5EF4-FFF2-40B4-BE49-F238E27FC236}">
                <a16:creationId xmlns:a16="http://schemas.microsoft.com/office/drawing/2014/main" id="{A0280393-037E-7B4D-892B-91B0AECC3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487493"/>
            <a:ext cx="7393274" cy="65405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Qualche esempio</a:t>
            </a:r>
          </a:p>
        </p:txBody>
      </p:sp>
      <p:sp>
        <p:nvSpPr>
          <p:cNvPr id="19463" name="Rectangle 4">
            <a:extLst>
              <a:ext uri="{FF2B5EF4-FFF2-40B4-BE49-F238E27FC236}">
                <a16:creationId xmlns:a16="http://schemas.microsoft.com/office/drawing/2014/main" id="{7C07DD86-FE21-0148-BC39-DECCAAAF4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9464" name="Rectangle 5">
            <a:extLst>
              <a:ext uri="{FF2B5EF4-FFF2-40B4-BE49-F238E27FC236}">
                <a16:creationId xmlns:a16="http://schemas.microsoft.com/office/drawing/2014/main" id="{C035E8C3-545D-8947-80E8-DDF7F3B71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51944BB-4B13-5844-9758-A9DA3C8B9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59" y="1552516"/>
            <a:ext cx="3325112" cy="1536817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CE9FBBD-1FB3-654B-A318-63DD0432B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511" y="1575454"/>
            <a:ext cx="4311527" cy="151387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F6F68B7-435A-5B4F-9710-09EF41D4F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15" y="3604764"/>
            <a:ext cx="3754200" cy="1283605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1DDADB9-8C8B-7E4E-A27B-7A9020E59A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6979" y="3551112"/>
            <a:ext cx="3912433" cy="13596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03277E93-DBA0-9E42-A1FA-C33BA93A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</p:spPr>
        <p:txBody>
          <a:bodyPr/>
          <a:lstStyle/>
          <a:p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F77E4F1-BF12-774B-A687-A8D32AB0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857597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>
            <a:extLst>
              <a:ext uri="{FF2B5EF4-FFF2-40B4-BE49-F238E27FC236}">
                <a16:creationId xmlns:a16="http://schemas.microsoft.com/office/drawing/2014/main" id="{A0280393-037E-7B4D-892B-91B0AECC3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303213"/>
            <a:ext cx="7393274" cy="65405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Qualche esempio</a:t>
            </a:r>
          </a:p>
        </p:txBody>
      </p:sp>
      <p:sp>
        <p:nvSpPr>
          <p:cNvPr id="19463" name="Rectangle 4">
            <a:extLst>
              <a:ext uri="{FF2B5EF4-FFF2-40B4-BE49-F238E27FC236}">
                <a16:creationId xmlns:a16="http://schemas.microsoft.com/office/drawing/2014/main" id="{7C07DD86-FE21-0148-BC39-DECCAAAF4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9464" name="Rectangle 5">
            <a:extLst>
              <a:ext uri="{FF2B5EF4-FFF2-40B4-BE49-F238E27FC236}">
                <a16:creationId xmlns:a16="http://schemas.microsoft.com/office/drawing/2014/main" id="{C035E8C3-545D-8947-80E8-DDF7F3B71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03277E93-DBA0-9E42-A1FA-C33BA93A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</p:spPr>
        <p:txBody>
          <a:bodyPr/>
          <a:lstStyle/>
          <a:p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F77E4F1-BF12-774B-A687-A8D32AB0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8723" y="6360499"/>
            <a:ext cx="1905000" cy="457200"/>
          </a:xfrm>
        </p:spPr>
        <p:txBody>
          <a:bodyPr/>
          <a:lstStyle/>
          <a:p>
            <a:fld id="{39F5D3D4-1EF2-4D42-A828-5440BC6102A3}" type="slidenum">
              <a:rPr lang="it-IT" altLang="it-IT" smtClean="0"/>
              <a:pPr/>
              <a:t>16</a:t>
            </a:fld>
            <a:endParaRPr lang="it-IT" alt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0910C42-B1A4-2444-B574-A1093A32F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29" y="1262193"/>
            <a:ext cx="4868888" cy="96738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B45DF7B-27B0-DB4D-AFB1-1D2FB56A5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495" y="1958695"/>
            <a:ext cx="3518809" cy="89105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424F2FF-365E-554A-A732-0F80D42B3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29" y="3104990"/>
            <a:ext cx="4671780" cy="987748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D97B9E4-91CD-024A-98F5-F47B72593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4509" y="3709901"/>
            <a:ext cx="4048782" cy="89777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6423575-C700-D345-A812-B66438FC9E36}"/>
              </a:ext>
            </a:extLst>
          </p:cNvPr>
          <p:cNvSpPr txBox="1"/>
          <p:nvPr/>
        </p:nvSpPr>
        <p:spPr>
          <a:xfrm>
            <a:off x="849063" y="4945855"/>
            <a:ext cx="7428835" cy="1384995"/>
          </a:xfrm>
          <a:prstGeom prst="rect">
            <a:avLst/>
          </a:prstGeom>
          <a:solidFill>
            <a:srgbClr val="FFF9EA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Le potenze di un numero negativo hanno segno negativo solo se l’esponente è dispari (1, 3, 5, …); negli altri casi hanno segno positivo.</a:t>
            </a:r>
          </a:p>
        </p:txBody>
      </p:sp>
    </p:spTree>
    <p:extLst>
      <p:ext uri="{BB962C8B-B14F-4D97-AF65-F5344CB8AC3E}">
        <p14:creationId xmlns:p14="http://schemas.microsoft.com/office/powerpoint/2010/main" val="92351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13636381-773A-4C49-BBE6-1A664A427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985" y="134117"/>
            <a:ext cx="8712199" cy="8509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prima proprietà delle potenze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47D5CB6C-E1B9-464C-A523-54A054612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75A27F6C-E9CC-CB48-B2A3-C0C480FA5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3558" name="Text Box 8">
            <a:extLst>
              <a:ext uri="{FF2B5EF4-FFF2-40B4-BE49-F238E27FC236}">
                <a16:creationId xmlns:a16="http://schemas.microsoft.com/office/drawing/2014/main" id="{F8B9D059-A710-4745-8C89-4F7CD767F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3559" name="TextBox 9">
            <a:extLst>
              <a:ext uri="{FF2B5EF4-FFF2-40B4-BE49-F238E27FC236}">
                <a16:creationId xmlns:a16="http://schemas.microsoft.com/office/drawing/2014/main" id="{D709D0E1-4FDF-C447-8AB0-03C7FE709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117466"/>
            <a:ext cx="7713234" cy="138499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La prima proprietà risponde alla domanda:</a:t>
            </a:r>
          </a:p>
          <a:p>
            <a:pPr eaLnBrk="1" hangingPunct="1"/>
            <a:r>
              <a:rPr lang="it-IT" altLang="it-IT" sz="2800" b="1" dirty="0"/>
              <a:t> </a:t>
            </a:r>
            <a:r>
              <a:rPr lang="it-IT" altLang="it-IT" sz="2800" b="1" i="1" dirty="0"/>
              <a:t>‘Che cosa ottengo se ripeto l’elevazione a potenza, cioè se calcolo la potenza di una potenza?</a:t>
            </a:r>
            <a:r>
              <a:rPr lang="it-IT" altLang="it-IT" sz="2800" b="1" dirty="0"/>
              <a:t>’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55ACD7E-F8C8-0143-9EF3-A6EBFE01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5606" y="6406963"/>
            <a:ext cx="2895600" cy="457200"/>
          </a:xfrm>
        </p:spPr>
        <p:txBody>
          <a:bodyPr/>
          <a:lstStyle/>
          <a:p>
            <a:r>
              <a:rPr lang="it-IT" altLang="it-IT" dirty="0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E9942A8-F192-BE48-98AF-3B0F6305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622" y="6359480"/>
            <a:ext cx="1905000" cy="457200"/>
          </a:xfrm>
        </p:spPr>
        <p:txBody>
          <a:bodyPr/>
          <a:lstStyle/>
          <a:p>
            <a:fld id="{39F5D3D4-1EF2-4D42-A828-5440BC6102A3}" type="slidenum">
              <a:rPr lang="it-IT" altLang="it-IT" smtClean="0"/>
              <a:pPr/>
              <a:t>17</a:t>
            </a:fld>
            <a:endParaRPr lang="it-IT" altLang="it-IT"/>
          </a:p>
        </p:txBody>
      </p:sp>
      <p:sp>
        <p:nvSpPr>
          <p:cNvPr id="23561" name="Rectangle 12">
            <a:extLst>
              <a:ext uri="{FF2B5EF4-FFF2-40B4-BE49-F238E27FC236}">
                <a16:creationId xmlns:a16="http://schemas.microsoft.com/office/drawing/2014/main" id="{8B055B1F-EE0C-9842-A082-E268A03E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596" y="2632666"/>
            <a:ext cx="3440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Potenza di potenza</a:t>
            </a:r>
          </a:p>
        </p:txBody>
      </p:sp>
      <p:sp>
        <p:nvSpPr>
          <p:cNvPr id="23562" name="TextBox 14">
            <a:extLst>
              <a:ext uri="{FF2B5EF4-FFF2-40B4-BE49-F238E27FC236}">
                <a16:creationId xmlns:a16="http://schemas.microsoft.com/office/drawing/2014/main" id="{898EBB6D-D920-7F41-A5AF-0C07D16B9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778" y="2970810"/>
            <a:ext cx="3958406" cy="95410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/>
              <a:t>‘</a:t>
            </a:r>
            <a:r>
              <a:rPr lang="it-IT" altLang="it-IT" sz="2800" b="1" i="1" dirty="0"/>
              <a:t>Ottengo</a:t>
            </a:r>
            <a:r>
              <a:rPr lang="it-IT" altLang="it-IT" sz="2800" b="1" dirty="0"/>
              <a:t> </a:t>
            </a:r>
            <a:r>
              <a:rPr lang="it-IT" altLang="it-IT" sz="2800" b="1" i="1" dirty="0"/>
              <a:t>ancora un’elevazione a potenza</a:t>
            </a:r>
            <a:r>
              <a:rPr lang="it-IT" altLang="it-IT" sz="2800" b="1" dirty="0"/>
              <a:t>’</a:t>
            </a:r>
          </a:p>
        </p:txBody>
      </p:sp>
      <p:sp>
        <p:nvSpPr>
          <p:cNvPr id="23563" name="Rectangle 15">
            <a:extLst>
              <a:ext uri="{FF2B5EF4-FFF2-40B4-BE49-F238E27FC236}">
                <a16:creationId xmlns:a16="http://schemas.microsoft.com/office/drawing/2014/main" id="{158ABBF7-B870-4A4A-8CB5-EA262C23D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468" y="3148053"/>
            <a:ext cx="769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FF0000"/>
                </a:solidFill>
                <a:latin typeface="Wingdings" pitchFamily="2" charset="2"/>
              </a:rPr>
              <a:t></a:t>
            </a:r>
            <a:endParaRPr lang="it-IT" altLang="it-IT" dirty="0">
              <a:solidFill>
                <a:srgbClr val="FF000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1486AF5-0582-5A4C-885E-A1BFF3AEE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928" y="477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61868DB-0489-F548-BF69-5D7AFDB62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24" y="3173179"/>
            <a:ext cx="3068738" cy="75173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F4B9CAD-21B9-B24A-B96F-F71C323CFA6B}"/>
              </a:ext>
            </a:extLst>
          </p:cNvPr>
          <p:cNvSpPr txBox="1"/>
          <p:nvPr/>
        </p:nvSpPr>
        <p:spPr>
          <a:xfrm>
            <a:off x="3472807" y="4178148"/>
            <a:ext cx="179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476B953-CE0D-C143-B0EF-EB3DA9AE2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428" y="4792721"/>
            <a:ext cx="33147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7748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>
            <a:extLst>
              <a:ext uri="{FF2B5EF4-FFF2-40B4-BE49-F238E27FC236}">
                <a16:creationId xmlns:a16="http://schemas.microsoft.com/office/drawing/2014/main" id="{CE3F0B63-B85A-D044-A26F-B1F5E9572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151" y="159229"/>
            <a:ext cx="8147050" cy="850900"/>
          </a:xfrm>
        </p:spPr>
        <p:txBody>
          <a:bodyPr/>
          <a:lstStyle/>
          <a:p>
            <a:pPr algn="ctr" eaLnBrk="1" hangingPunct="1"/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Altre proprietà delle potenze</a:t>
            </a:r>
            <a:endParaRPr lang="it-IT" altLang="it-IT" b="1" dirty="0">
              <a:solidFill>
                <a:srgbClr val="FF33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7" name="Rectangle 4">
            <a:extLst>
              <a:ext uri="{FF2B5EF4-FFF2-40B4-BE49-F238E27FC236}">
                <a16:creationId xmlns:a16="http://schemas.microsoft.com/office/drawing/2014/main" id="{32E505D4-293E-4844-8B6A-51F4EDEEA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8" name="Rectangle 5">
            <a:extLst>
              <a:ext uri="{FF2B5EF4-FFF2-40B4-BE49-F238E27FC236}">
                <a16:creationId xmlns:a16="http://schemas.microsoft.com/office/drawing/2014/main" id="{AA79DC87-B1E3-A14B-BEAF-FA8B6B46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8AA36B13-C5A7-2F4E-A7C5-D738EB56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5614" name="TextBox 20">
            <a:extLst>
              <a:ext uri="{FF2B5EF4-FFF2-40B4-BE49-F238E27FC236}">
                <a16:creationId xmlns:a16="http://schemas.microsoft.com/office/drawing/2014/main" id="{EBDAC72D-7217-9E44-A3E4-C18AE8AE6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1" y="965200"/>
            <a:ext cx="86837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Altre due proprietà trattano prodotti o quozienti di potenze </a:t>
            </a:r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stessa base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18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47DF970-BC98-304B-BDB5-77B24A284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25" y="2177734"/>
            <a:ext cx="6963348" cy="408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5962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>
            <a:extLst>
              <a:ext uri="{FF2B5EF4-FFF2-40B4-BE49-F238E27FC236}">
                <a16:creationId xmlns:a16="http://schemas.microsoft.com/office/drawing/2014/main" id="{196A9F22-B24A-5943-8FE4-EB31245AC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184" y="118925"/>
            <a:ext cx="7934731" cy="968512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Perché c’è una proprietà per la somma di potenze con la stessa base?</a:t>
            </a:r>
            <a:r>
              <a:rPr lang="it-IT" altLang="it-IT" sz="3200" b="1" dirty="0">
                <a:solidFill>
                  <a:srgbClr val="FF3300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it-IT" altLang="it-IT" sz="3200" b="1" i="1" dirty="0">
              <a:solidFill>
                <a:srgbClr val="FF33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BBFB5657-0AD7-1242-A1FB-A44FD91A7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7654" name="Rectangle 5">
            <a:extLst>
              <a:ext uri="{FF2B5EF4-FFF2-40B4-BE49-F238E27FC236}">
                <a16:creationId xmlns:a16="http://schemas.microsoft.com/office/drawing/2014/main" id="{6EE37C4C-382C-924E-B22B-A37B1BB18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7655" name="Text Box 8">
            <a:extLst>
              <a:ext uri="{FF2B5EF4-FFF2-40B4-BE49-F238E27FC236}">
                <a16:creationId xmlns:a16="http://schemas.microsoft.com/office/drawing/2014/main" id="{9B2CBC75-0AA8-D04E-AC39-B779DF4CA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7657" name="TextBox 20">
            <a:extLst>
              <a:ext uri="{FF2B5EF4-FFF2-40B4-BE49-F238E27FC236}">
                <a16:creationId xmlns:a16="http://schemas.microsoft.com/office/drawing/2014/main" id="{44543AA3-5718-7349-AFF2-BF603D757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1087437"/>
            <a:ext cx="458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2C6C"/>
                </a:solidFill>
              </a:rPr>
              <a:t>Un esempio per riflettere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7010130-1E9D-D24A-BC42-941E7460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5231" y="6400800"/>
            <a:ext cx="2895600" cy="457200"/>
          </a:xfrm>
        </p:spPr>
        <p:txBody>
          <a:bodyPr/>
          <a:lstStyle/>
          <a:p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AFFFA5D-8B58-D544-A30F-4B5400A0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19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7C43308-FCA7-854D-A1F4-7E1BFD8CE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412" y="1671637"/>
            <a:ext cx="7081503" cy="4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789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E0BA6C9-0479-DB4B-8665-88D60AC61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231094"/>
            <a:ext cx="8667750" cy="8763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Elevazione a potenza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30DD8C36-696C-BF4E-BE30-76DCF35C1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9E79E4B-B431-0245-ACC4-F43B05BC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87EC91-6710-6B4D-9BB3-F8EC329A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27559C9-B5E5-D547-A6F8-D3E42E3D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EAF6763-F044-4E4A-8428-5B3A8AFA6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43" y="1310615"/>
            <a:ext cx="3337112" cy="1908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84E6507-C8CD-894F-BF70-6A0277C36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319" y="1310615"/>
            <a:ext cx="3820216" cy="1815843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EB441CA2-670C-6149-9442-A04A150767A1}"/>
              </a:ext>
            </a:extLst>
          </p:cNvPr>
          <p:cNvSpPr/>
          <p:nvPr/>
        </p:nvSpPr>
        <p:spPr bwMode="auto">
          <a:xfrm>
            <a:off x="5002306" y="1581374"/>
            <a:ext cx="774550" cy="86020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D0050CE3-E616-0045-8E59-612C11934EB3}"/>
              </a:ext>
            </a:extLst>
          </p:cNvPr>
          <p:cNvCxnSpPr>
            <a:cxnSpLocks/>
          </p:cNvCxnSpPr>
          <p:nvPr/>
        </p:nvCxnSpPr>
        <p:spPr bwMode="auto">
          <a:xfrm>
            <a:off x="4572000" y="928984"/>
            <a:ext cx="527125" cy="7384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1F4432-A700-D043-9BD4-EA686385AF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406" b="6994"/>
          <a:stretch/>
        </p:blipFill>
        <p:spPr>
          <a:xfrm>
            <a:off x="2515870" y="3707777"/>
            <a:ext cx="4008120" cy="837014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8A24F094-C7CE-5C49-82A3-48CCB35C7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080" y="5064580"/>
            <a:ext cx="3949700" cy="646331"/>
          </a:xfrm>
          <a:prstGeom prst="rect">
            <a:avLst/>
          </a:prstGeom>
          <a:solidFill>
            <a:srgbClr val="FFFBEF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latin typeface="Times New Roman" panose="02020603050405020304" pitchFamily="18" charset="0"/>
              </a:rPr>
              <a:t>E posso trovare 3</a:t>
            </a:r>
            <a:r>
              <a:rPr lang="it-IT" altLang="it-IT" sz="3600" b="1" baseline="30000" dirty="0">
                <a:latin typeface="Times New Roman" panose="02020603050405020304" pitchFamily="18" charset="0"/>
              </a:rPr>
              <a:t>0</a:t>
            </a:r>
            <a:r>
              <a:rPr lang="it-IT" altLang="it-IT" sz="3600" b="1" dirty="0">
                <a:latin typeface="Times New Roman" panose="02020603050405020304" pitchFamily="18" charset="0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11649868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>
            <a:extLst>
              <a:ext uri="{FF2B5EF4-FFF2-40B4-BE49-F238E27FC236}">
                <a16:creationId xmlns:a16="http://schemas.microsoft.com/office/drawing/2014/main" id="{CE3F0B63-B85A-D044-A26F-B1F5E9572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150" y="285750"/>
            <a:ext cx="8147050" cy="850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Altre proprietà delle potenze</a:t>
            </a:r>
            <a:endParaRPr lang="it-IT" altLang="it-IT" sz="3600" b="1" dirty="0">
              <a:solidFill>
                <a:srgbClr val="FF33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7" name="Rectangle 4">
            <a:extLst>
              <a:ext uri="{FF2B5EF4-FFF2-40B4-BE49-F238E27FC236}">
                <a16:creationId xmlns:a16="http://schemas.microsoft.com/office/drawing/2014/main" id="{32E505D4-293E-4844-8B6A-51F4EDEEA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8" name="Rectangle 5">
            <a:extLst>
              <a:ext uri="{FF2B5EF4-FFF2-40B4-BE49-F238E27FC236}">
                <a16:creationId xmlns:a16="http://schemas.microsoft.com/office/drawing/2014/main" id="{AA79DC87-B1E3-A14B-BEAF-FA8B6B46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8AA36B13-C5A7-2F4E-A7C5-D738EB56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5614" name="TextBox 20">
            <a:extLst>
              <a:ext uri="{FF2B5EF4-FFF2-40B4-BE49-F238E27FC236}">
                <a16:creationId xmlns:a16="http://schemas.microsoft.com/office/drawing/2014/main" id="{EBDAC72D-7217-9E44-A3E4-C18AE8AE6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3057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Infine due proprietà che trattano prodotti o quozienti di potenze con </a:t>
            </a:r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stesso esponente.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20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C272470-300F-884A-AF44-A54FF4A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26" y="2200275"/>
            <a:ext cx="7284782" cy="399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697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4">
            <a:extLst>
              <a:ext uri="{FF2B5EF4-FFF2-40B4-BE49-F238E27FC236}">
                <a16:creationId xmlns:a16="http://schemas.microsoft.com/office/drawing/2014/main" id="{32E505D4-293E-4844-8B6A-51F4EDEEA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8" name="Rectangle 5">
            <a:extLst>
              <a:ext uri="{FF2B5EF4-FFF2-40B4-BE49-F238E27FC236}">
                <a16:creationId xmlns:a16="http://schemas.microsoft.com/office/drawing/2014/main" id="{AA79DC87-B1E3-A14B-BEAF-FA8B6B46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8AA36B13-C5A7-2F4E-A7C5-D738EB56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21</a:t>
            </a:fld>
            <a:endParaRPr lang="it-IT" alt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C836389-6708-CC46-9BB9-39D4CADEB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855" y="786180"/>
            <a:ext cx="5757284" cy="447593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02B5E9-08A8-D342-A440-CAEE3925EA49}"/>
              </a:ext>
            </a:extLst>
          </p:cNvPr>
          <p:cNvSpPr txBox="1"/>
          <p:nvPr/>
        </p:nvSpPr>
        <p:spPr>
          <a:xfrm>
            <a:off x="1712242" y="139849"/>
            <a:ext cx="583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Proprietà delle potenze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4389CE-DD05-EA4B-80F1-76320C004ECA}"/>
              </a:ext>
            </a:extLst>
          </p:cNvPr>
          <p:cNvSpPr txBox="1"/>
          <p:nvPr/>
        </p:nvSpPr>
        <p:spPr>
          <a:xfrm>
            <a:off x="489904" y="5493648"/>
            <a:ext cx="8275319" cy="523220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Le proprietà valgono anche se gli esponenti sono negativi</a:t>
            </a:r>
          </a:p>
        </p:txBody>
      </p:sp>
    </p:spTree>
    <p:extLst>
      <p:ext uri="{BB962C8B-B14F-4D97-AF65-F5344CB8AC3E}">
        <p14:creationId xmlns:p14="http://schemas.microsoft.com/office/powerpoint/2010/main" val="55289300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>
            <a:extLst>
              <a:ext uri="{FF2B5EF4-FFF2-40B4-BE49-F238E27FC236}">
                <a16:creationId xmlns:a16="http://schemas.microsoft.com/office/drawing/2014/main" id="{CE3F0B63-B85A-D044-A26F-B1F5E9572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575" y="479425"/>
            <a:ext cx="8832850" cy="850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Potenze e frazioni</a:t>
            </a:r>
            <a:endParaRPr lang="it-IT" altLang="it-IT" sz="3600" b="1" dirty="0">
              <a:solidFill>
                <a:srgbClr val="FF33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7" name="Rectangle 4">
            <a:extLst>
              <a:ext uri="{FF2B5EF4-FFF2-40B4-BE49-F238E27FC236}">
                <a16:creationId xmlns:a16="http://schemas.microsoft.com/office/drawing/2014/main" id="{32E505D4-293E-4844-8B6A-51F4EDEEA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8" name="Rectangle 5">
            <a:extLst>
              <a:ext uri="{FF2B5EF4-FFF2-40B4-BE49-F238E27FC236}">
                <a16:creationId xmlns:a16="http://schemas.microsoft.com/office/drawing/2014/main" id="{AA79DC87-B1E3-A14B-BEAF-FA8B6B46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8AA36B13-C5A7-2F4E-A7C5-D738EB56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22</a:t>
            </a:fld>
            <a:endParaRPr lang="it-IT" alt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FECFC40-8814-5A41-9046-FD909E655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429" y="1285875"/>
            <a:ext cx="4187142" cy="47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9906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>
            <a:extLst>
              <a:ext uri="{FF2B5EF4-FFF2-40B4-BE49-F238E27FC236}">
                <a16:creationId xmlns:a16="http://schemas.microsoft.com/office/drawing/2014/main" id="{CE3F0B63-B85A-D044-A26F-B1F5E9572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575" y="479425"/>
            <a:ext cx="8302625" cy="850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le proprietà calcolo la potenza di una frazione</a:t>
            </a:r>
            <a:endParaRPr lang="it-IT" altLang="it-IT" sz="3600" b="1" dirty="0">
              <a:solidFill>
                <a:srgbClr val="FF33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7" name="Rectangle 4">
            <a:extLst>
              <a:ext uri="{FF2B5EF4-FFF2-40B4-BE49-F238E27FC236}">
                <a16:creationId xmlns:a16="http://schemas.microsoft.com/office/drawing/2014/main" id="{32E505D4-293E-4844-8B6A-51F4EDEEA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8" name="Rectangle 5">
            <a:extLst>
              <a:ext uri="{FF2B5EF4-FFF2-40B4-BE49-F238E27FC236}">
                <a16:creationId xmlns:a16="http://schemas.microsoft.com/office/drawing/2014/main" id="{AA79DC87-B1E3-A14B-BEAF-FA8B6B46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8AA36B13-C5A7-2F4E-A7C5-D738EB56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23</a:t>
            </a:fld>
            <a:endParaRPr lang="it-IT" alt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6BF428-D317-E04A-A87B-A3D0386E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728" y="2320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B6D8AC0-AAA5-B143-8A4B-0726CE47C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862" y="1622570"/>
            <a:ext cx="3380078" cy="200977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A0394FA-C68F-444F-A3A7-90164827D848}"/>
              </a:ext>
            </a:extLst>
          </p:cNvPr>
          <p:cNvSpPr txBox="1"/>
          <p:nvPr/>
        </p:nvSpPr>
        <p:spPr>
          <a:xfrm>
            <a:off x="155575" y="4211060"/>
            <a:ext cx="4333298" cy="1754326"/>
          </a:xfrm>
          <a:prstGeom prst="rect">
            <a:avLst/>
          </a:prstGeom>
          <a:solidFill>
            <a:srgbClr val="FFF9EA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Necessarie le parentesi per elevare a potenza una frazione 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4AA9C430-92C1-F544-B0CC-76DDA7672FAE}"/>
              </a:ext>
            </a:extLst>
          </p:cNvPr>
          <p:cNvCxnSpPr>
            <a:cxnSpLocks/>
            <a:stCxn id="8" idx="0"/>
          </p:cNvCxnSpPr>
          <p:nvPr/>
        </p:nvCxnSpPr>
        <p:spPr bwMode="auto">
          <a:xfrm flipV="1">
            <a:off x="2322224" y="2781590"/>
            <a:ext cx="1140504" cy="14294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E3AC6B7-DAAA-AD46-9A45-E6809B689654}"/>
              </a:ext>
            </a:extLst>
          </p:cNvPr>
          <p:cNvSpPr txBox="1"/>
          <p:nvPr/>
        </p:nvSpPr>
        <p:spPr>
          <a:xfrm>
            <a:off x="5629377" y="4210919"/>
            <a:ext cx="3148734" cy="1754326"/>
          </a:xfrm>
          <a:prstGeom prst="rect">
            <a:avLst/>
          </a:prstGeom>
          <a:solidFill>
            <a:srgbClr val="FFF9EA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Elevo a potenza numeratore </a:t>
            </a:r>
            <a:r>
              <a:rPr lang="it-IT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</a:t>
            </a: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 denominatore</a:t>
            </a:r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33423F93-2AF7-A84A-9AB2-86F4E66EF4D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53370" y="3206898"/>
            <a:ext cx="1582300" cy="10174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DD6AD609-D10D-EF4B-BF7B-4A6469E2557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53370" y="2350586"/>
            <a:ext cx="2747432" cy="18737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7105621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>
            <a:extLst>
              <a:ext uri="{FF2B5EF4-FFF2-40B4-BE49-F238E27FC236}">
                <a16:creationId xmlns:a16="http://schemas.microsoft.com/office/drawing/2014/main" id="{CE3F0B63-B85A-D044-A26F-B1F5E9572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986" y="376295"/>
            <a:ext cx="8302625" cy="850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</a:t>
            </a:r>
            <a:endParaRPr lang="it-IT" altLang="it-IT" sz="3600" b="1" dirty="0">
              <a:solidFill>
                <a:srgbClr val="FF33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7" name="Rectangle 4">
            <a:extLst>
              <a:ext uri="{FF2B5EF4-FFF2-40B4-BE49-F238E27FC236}">
                <a16:creationId xmlns:a16="http://schemas.microsoft.com/office/drawing/2014/main" id="{32E505D4-293E-4844-8B6A-51F4EDEEA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8" name="Rectangle 5">
            <a:extLst>
              <a:ext uri="{FF2B5EF4-FFF2-40B4-BE49-F238E27FC236}">
                <a16:creationId xmlns:a16="http://schemas.microsoft.com/office/drawing/2014/main" id="{AA79DC87-B1E3-A14B-BEAF-FA8B6B46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8AA36B13-C5A7-2F4E-A7C5-D738EB56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24</a:t>
            </a:fld>
            <a:endParaRPr lang="it-IT" alt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6BF428-D317-E04A-A87B-A3D0386E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728" y="2320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E84EF38-B0E2-A148-94AF-EE9E676CF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3" y="2036763"/>
            <a:ext cx="3521710" cy="149860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2D7ABA1-FB4E-7940-8DDA-5B3E48AAA07B}"/>
              </a:ext>
            </a:extLst>
          </p:cNvPr>
          <p:cNvSpPr txBox="1"/>
          <p:nvPr/>
        </p:nvSpPr>
        <p:spPr>
          <a:xfrm>
            <a:off x="4952284" y="2255933"/>
            <a:ext cx="2135031" cy="954107"/>
          </a:xfrm>
          <a:prstGeom prst="rect">
            <a:avLst/>
          </a:prstGeom>
          <a:solidFill>
            <a:srgbClr val="FFF9EA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+mn-lt"/>
              </a:rPr>
              <a:t>È il quadrato della frazione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A4665C-0DBA-D64C-84CF-544EEE04D3E9}"/>
              </a:ext>
            </a:extLst>
          </p:cNvPr>
          <p:cNvSpPr txBox="1"/>
          <p:nvPr/>
        </p:nvSpPr>
        <p:spPr>
          <a:xfrm>
            <a:off x="1305352" y="1455722"/>
            <a:ext cx="25160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 le parentesi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AC0F0F7-F8E3-484E-AF61-34378F74E6BA}"/>
              </a:ext>
            </a:extLst>
          </p:cNvPr>
          <p:cNvSpPr txBox="1"/>
          <p:nvPr/>
        </p:nvSpPr>
        <p:spPr>
          <a:xfrm>
            <a:off x="905266" y="4043362"/>
            <a:ext cx="30161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Senza le parentesi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2E03E1A-A989-1947-93B5-CEDB3E4A9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599" y="4814935"/>
            <a:ext cx="1409700" cy="10795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7FFB4BE-0B1C-804F-927B-5AA29A556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63" y="4819536"/>
            <a:ext cx="1485900" cy="11303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125B51B-E6C9-584A-8091-D13CEFEFA077}"/>
              </a:ext>
            </a:extLst>
          </p:cNvPr>
          <p:cNvSpPr txBox="1"/>
          <p:nvPr/>
        </p:nvSpPr>
        <p:spPr>
          <a:xfrm>
            <a:off x="5056935" y="4780745"/>
            <a:ext cx="2655016" cy="954107"/>
          </a:xfrm>
          <a:prstGeom prst="rect">
            <a:avLst/>
          </a:prstGeom>
          <a:solidFill>
            <a:srgbClr val="FFF9EA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+mn-lt"/>
              </a:rPr>
              <a:t>NON</a:t>
            </a:r>
            <a:r>
              <a:rPr lang="it-IT" sz="2800" b="1" dirty="0">
                <a:latin typeface="+mn-lt"/>
              </a:rPr>
              <a:t> è il quadrato della frazione</a:t>
            </a:r>
          </a:p>
        </p:txBody>
      </p:sp>
    </p:spTree>
    <p:extLst>
      <p:ext uri="{BB962C8B-B14F-4D97-AF65-F5344CB8AC3E}">
        <p14:creationId xmlns:p14="http://schemas.microsoft.com/office/powerpoint/2010/main" val="72431031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>
            <a:extLst>
              <a:ext uri="{FF2B5EF4-FFF2-40B4-BE49-F238E27FC236}">
                <a16:creationId xmlns:a16="http://schemas.microsoft.com/office/drawing/2014/main" id="{CE3F0B63-B85A-D044-A26F-B1F5E9572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34975"/>
            <a:ext cx="8761863" cy="850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Proprietà delle operazioni nell’insieme </a:t>
            </a:r>
            <a:r>
              <a:rPr lang="it-IT" altLang="it-IT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dei numeri razionali</a:t>
            </a:r>
            <a:endParaRPr lang="it-IT" altLang="it-IT" sz="3600" b="1" dirty="0">
              <a:solidFill>
                <a:srgbClr val="FF33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7" name="Rectangle 4">
            <a:extLst>
              <a:ext uri="{FF2B5EF4-FFF2-40B4-BE49-F238E27FC236}">
                <a16:creationId xmlns:a16="http://schemas.microsoft.com/office/drawing/2014/main" id="{32E505D4-293E-4844-8B6A-51F4EDEEA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8AA36B13-C5A7-2F4E-A7C5-D738EB56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55957"/>
          </a:xfrm>
        </p:spPr>
        <p:txBody>
          <a:bodyPr/>
          <a:lstStyle/>
          <a:p>
            <a:r>
              <a:rPr lang="it-IT" altLang="it-IT" dirty="0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25</a:t>
            </a:fld>
            <a:endParaRPr lang="it-IT" altLang="it-IT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6BF428-D317-E04A-A87B-A3D0386E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728" y="2320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869C9C-3EFB-2E4E-A72A-E475A0A4ED21}"/>
              </a:ext>
            </a:extLst>
          </p:cNvPr>
          <p:cNvSpPr txBox="1"/>
          <p:nvPr/>
        </p:nvSpPr>
        <p:spPr>
          <a:xfrm>
            <a:off x="615949" y="1563574"/>
            <a:ext cx="719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Le proprietà delle potenze completano le proprietà di addizione e moltiplicazione.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7F330AE-6E6C-6D40-AE3E-5BEAA2186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67" y="2549525"/>
            <a:ext cx="5563142" cy="334045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11B6E6D-FC22-E248-B39C-B60CB7F3A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624" y="2517681"/>
            <a:ext cx="2739788" cy="334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606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E0BA6C9-0479-DB4B-8665-88D60AC61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8518" y="485218"/>
            <a:ext cx="5646964" cy="8763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Verso l’esponente 0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30DD8C36-696C-BF4E-BE30-76DCF35C1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9E79E4B-B431-0245-ACC4-F43B05BC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7417" name="TextBox 12">
            <a:extLst>
              <a:ext uri="{FF2B5EF4-FFF2-40B4-BE49-F238E27FC236}">
                <a16:creationId xmlns:a16="http://schemas.microsoft.com/office/drawing/2014/main" id="{C15F616B-95C3-5042-9C43-226C85AF1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146" y="1827849"/>
            <a:ext cx="3607707" cy="646331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latin typeface="Times New Roman" panose="02020603050405020304" pitchFamily="18" charset="0"/>
              </a:rPr>
              <a:t>Posso trovare 3</a:t>
            </a:r>
            <a:r>
              <a:rPr lang="it-IT" altLang="it-IT" sz="3600" b="1" baseline="30000" dirty="0">
                <a:latin typeface="Times New Roman" panose="02020603050405020304" pitchFamily="18" charset="0"/>
              </a:rPr>
              <a:t>0</a:t>
            </a:r>
            <a:r>
              <a:rPr lang="it-IT" altLang="it-IT" sz="3600" b="1" dirty="0">
                <a:latin typeface="Times New Roman" panose="02020603050405020304" pitchFamily="18" charset="0"/>
              </a:rPr>
              <a:t>?  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87EC91-6710-6B4D-9BB3-F8EC329A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27559C9-B5E5-D547-A6F8-D3E42E3D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C52B3F-E3A5-804D-A327-5AAA4BCEE5F1}"/>
              </a:ext>
            </a:extLst>
          </p:cNvPr>
          <p:cNvSpPr txBox="1"/>
          <p:nvPr/>
        </p:nvSpPr>
        <p:spPr>
          <a:xfrm>
            <a:off x="1291771" y="2697393"/>
            <a:ext cx="7166429" cy="646331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Non ha senso moltiplicare 0 volte 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010D56-334D-C843-927E-8940BD4646E9}"/>
              </a:ext>
            </a:extLst>
          </p:cNvPr>
          <p:cNvSpPr txBox="1"/>
          <p:nvPr/>
        </p:nvSpPr>
        <p:spPr>
          <a:xfrm>
            <a:off x="1152071" y="3810055"/>
            <a:ext cx="7445828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Ma in matematica posso ragionare per arrivare anche all’esponente 0</a:t>
            </a:r>
          </a:p>
        </p:txBody>
      </p:sp>
    </p:spTree>
    <p:extLst>
      <p:ext uri="{BB962C8B-B14F-4D97-AF65-F5344CB8AC3E}">
        <p14:creationId xmlns:p14="http://schemas.microsoft.com/office/powerpoint/2010/main" val="5946519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7B98F0E-4516-5848-A84F-0922BBA11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406400"/>
            <a:ext cx="8667750" cy="6096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Ecco come posso ragionare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3D7956F0-6CCD-1C49-8224-F5E4400EB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C7FED4E9-3656-5745-B683-553B34593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DAE9875-1167-0746-963E-29B2456A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959DFD2-5A18-3E4B-8CE0-6A64D547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4E6F6D6-0527-DE43-BC9E-79430FF39BDF}"/>
              </a:ext>
            </a:extLst>
          </p:cNvPr>
          <p:cNvGrpSpPr/>
          <p:nvPr/>
        </p:nvGrpSpPr>
        <p:grpSpPr>
          <a:xfrm>
            <a:off x="1402024" y="1166609"/>
            <a:ext cx="6494090" cy="4367302"/>
            <a:chOff x="1402024" y="1166609"/>
            <a:chExt cx="6494090" cy="4367302"/>
          </a:xfrm>
        </p:grpSpPr>
        <p:pic>
          <p:nvPicPr>
            <p:cNvPr id="19461" name="Picture 8" descr="Immagine 1.png">
              <a:extLst>
                <a:ext uri="{FF2B5EF4-FFF2-40B4-BE49-F238E27FC236}">
                  <a16:creationId xmlns:a16="http://schemas.microsoft.com/office/drawing/2014/main" id="{A210A274-D39D-E64E-B53F-2586B72C73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" r="1644" b="3542"/>
            <a:stretch/>
          </p:blipFill>
          <p:spPr bwMode="auto">
            <a:xfrm>
              <a:off x="1402024" y="1166609"/>
              <a:ext cx="5845101" cy="400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290EE5D2-460A-BB41-B77E-F0EF01BB0441}"/>
                </a:ext>
              </a:extLst>
            </p:cNvPr>
            <p:cNvSpPr txBox="1"/>
            <p:nvPr/>
          </p:nvSpPr>
          <p:spPr>
            <a:xfrm>
              <a:off x="3448692" y="4579804"/>
              <a:ext cx="4447422" cy="954107"/>
            </a:xfrm>
            <a:prstGeom prst="rect">
              <a:avLst/>
            </a:prstGeom>
            <a:solidFill>
              <a:srgbClr val="FFFBEF"/>
            </a:solidFill>
            <a:ln w="2857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rgbClr val="0000FF"/>
                  </a:solidFill>
                </a:rPr>
                <a:t>Per passare da 3</a:t>
              </a:r>
              <a:r>
                <a:rPr lang="it-IT" sz="2800" b="1" baseline="30000" dirty="0">
                  <a:solidFill>
                    <a:srgbClr val="0000FF"/>
                  </a:solidFill>
                </a:rPr>
                <a:t>1 </a:t>
              </a:r>
              <a:r>
                <a:rPr lang="it-IT" sz="2800" b="1" dirty="0">
                  <a:solidFill>
                    <a:srgbClr val="0000FF"/>
                  </a:solidFill>
                </a:rPr>
                <a:t>a 3</a:t>
              </a:r>
              <a:r>
                <a:rPr lang="it-IT" sz="2800" b="1" baseline="30000" dirty="0">
                  <a:solidFill>
                    <a:srgbClr val="0000FF"/>
                  </a:solidFill>
                </a:rPr>
                <a:t>2 </a:t>
              </a:r>
              <a:r>
                <a:rPr lang="it-IT" sz="2800" b="1" dirty="0">
                  <a:solidFill>
                    <a:srgbClr val="FF0000"/>
                  </a:solidFill>
                </a:rPr>
                <a:t>moltiplico</a:t>
              </a:r>
              <a:r>
                <a:rPr lang="it-IT" sz="2800" b="1" dirty="0">
                  <a:solidFill>
                    <a:srgbClr val="0000FF"/>
                  </a:solidFill>
                </a:rPr>
                <a:t> la potenza per 3.</a:t>
              </a:r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1AFA2FF3-7191-2744-B222-508F5C90F0B3}"/>
                </a:ext>
              </a:extLst>
            </p:cNvPr>
            <p:cNvSpPr/>
            <p:nvPr/>
          </p:nvSpPr>
          <p:spPr bwMode="auto">
            <a:xfrm>
              <a:off x="1570616" y="4389120"/>
              <a:ext cx="1118796" cy="46257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AF9295E7-B8E8-6249-B5D3-349F34FB3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43F8B92F-47F2-F441-B542-C76A37870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EAF9A7-99FD-6241-B5DB-6755FE60C8A3}"/>
              </a:ext>
            </a:extLst>
          </p:cNvPr>
          <p:cNvSpPr txBox="1"/>
          <p:nvPr/>
        </p:nvSpPr>
        <p:spPr>
          <a:xfrm>
            <a:off x="1458463" y="245116"/>
            <a:ext cx="5094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Arrivo all’esponente 0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F18ABF3-9554-6E48-B620-A01F7A27D793}"/>
              </a:ext>
            </a:extLst>
          </p:cNvPr>
          <p:cNvGrpSpPr/>
          <p:nvPr/>
        </p:nvGrpSpPr>
        <p:grpSpPr>
          <a:xfrm>
            <a:off x="846138" y="1046038"/>
            <a:ext cx="7612062" cy="4940483"/>
            <a:chOff x="846138" y="1046038"/>
            <a:chExt cx="7612062" cy="4940483"/>
          </a:xfrm>
        </p:grpSpPr>
        <p:pic>
          <p:nvPicPr>
            <p:cNvPr id="21508" name="Picture 5" descr="Immagine 2.png">
              <a:extLst>
                <a:ext uri="{FF2B5EF4-FFF2-40B4-BE49-F238E27FC236}">
                  <a16:creationId xmlns:a16="http://schemas.microsoft.com/office/drawing/2014/main" id="{B33B1C95-74F3-2D49-BD6B-A7D903E17F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7" b="3420"/>
            <a:stretch/>
          </p:blipFill>
          <p:spPr bwMode="auto">
            <a:xfrm>
              <a:off x="846138" y="1046038"/>
              <a:ext cx="5495689" cy="360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9" name="TextBox 6">
              <a:extLst>
                <a:ext uri="{FF2B5EF4-FFF2-40B4-BE49-F238E27FC236}">
                  <a16:creationId xmlns:a16="http://schemas.microsoft.com/office/drawing/2014/main" id="{0C1F5935-41E6-F846-A4EB-91601A729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8416" y="5340408"/>
              <a:ext cx="3843138" cy="646113"/>
            </a:xfrm>
            <a:prstGeom prst="rect">
              <a:avLst/>
            </a:prstGeom>
            <a:solidFill>
              <a:srgbClr val="FFFBEF"/>
            </a:solidFill>
            <a:ln w="28575">
              <a:solidFill>
                <a:srgbClr val="0000FF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Così trovo    </a:t>
              </a:r>
              <a:r>
                <a:rPr lang="it-IT" altLang="it-IT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  <a:r>
                <a:rPr lang="it-IT" altLang="it-IT" sz="3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sz="3600" dirty="0">
                  <a:latin typeface="Times New Roman" panose="02020603050405020304" pitchFamily="18" charset="0"/>
                </a:rPr>
                <a:t> = </a:t>
              </a:r>
              <a:r>
                <a:rPr lang="it-IT" altLang="it-IT" sz="3600" b="1" dirty="0">
                  <a:latin typeface="Times New Roman" panose="02020603050405020304" pitchFamily="18" charset="0"/>
                </a:rPr>
                <a:t>1</a:t>
              </a:r>
              <a:r>
                <a:rPr lang="it-IT" altLang="it-IT" sz="3600" dirty="0">
                  <a:latin typeface="Times New Roman" panose="02020603050405020304" pitchFamily="18" charset="0"/>
                </a:rPr>
                <a:t>   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86D3294A-3588-6546-AD7C-C486875BCA91}"/>
                </a:ext>
              </a:extLst>
            </p:cNvPr>
            <p:cNvSpPr txBox="1"/>
            <p:nvPr/>
          </p:nvSpPr>
          <p:spPr>
            <a:xfrm>
              <a:off x="4733063" y="4124423"/>
              <a:ext cx="3725137" cy="954107"/>
            </a:xfrm>
            <a:prstGeom prst="rect">
              <a:avLst/>
            </a:prstGeom>
            <a:solidFill>
              <a:srgbClr val="FFFBEF"/>
            </a:solidFill>
            <a:ln w="2857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rgbClr val="0000FF"/>
                  </a:solidFill>
                </a:rPr>
                <a:t>Per passare da 3</a:t>
              </a:r>
              <a:r>
                <a:rPr lang="it-IT" sz="2800" b="1" baseline="30000" dirty="0">
                  <a:solidFill>
                    <a:srgbClr val="0000FF"/>
                  </a:solidFill>
                </a:rPr>
                <a:t>1 </a:t>
              </a:r>
              <a:r>
                <a:rPr lang="it-IT" sz="2800" b="1" dirty="0">
                  <a:solidFill>
                    <a:srgbClr val="0000FF"/>
                  </a:solidFill>
                </a:rPr>
                <a:t>a 3</a:t>
              </a:r>
              <a:r>
                <a:rPr lang="it-IT" sz="2800" b="1" baseline="30000" dirty="0">
                  <a:solidFill>
                    <a:srgbClr val="0000FF"/>
                  </a:solidFill>
                </a:rPr>
                <a:t>0 </a:t>
              </a:r>
              <a:r>
                <a:rPr lang="it-IT" sz="2800" b="1" dirty="0">
                  <a:solidFill>
                    <a:srgbClr val="FF0000"/>
                  </a:solidFill>
                </a:rPr>
                <a:t>divido</a:t>
              </a:r>
              <a:r>
                <a:rPr lang="it-IT" sz="2800" b="1" dirty="0">
                  <a:solidFill>
                    <a:srgbClr val="0000FF"/>
                  </a:solidFill>
                </a:rPr>
                <a:t> la potenza per 3</a:t>
              </a:r>
              <a:r>
                <a:rPr lang="it-IT" sz="2800" b="1" dirty="0"/>
                <a:t>.</a:t>
              </a:r>
            </a:p>
          </p:txBody>
        </p:sp>
      </p:grp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DDE64C-38BF-AF4C-A635-69596AA2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18607" y="645545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E0E08F-710E-C049-B5D5-0F1BB302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CE45074-3E83-5049-BC68-C0B36E92DC02}"/>
              </a:ext>
            </a:extLst>
          </p:cNvPr>
          <p:cNvSpPr/>
          <p:nvPr/>
        </p:nvSpPr>
        <p:spPr bwMode="auto">
          <a:xfrm>
            <a:off x="1065007" y="4124423"/>
            <a:ext cx="1086522" cy="39378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622DFE41-A93A-BC4D-A10C-D366D12B5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B0667AF9-8748-474E-8468-44A88D005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6" name="TextBox 7">
            <a:extLst>
              <a:ext uri="{FF2B5EF4-FFF2-40B4-BE49-F238E27FC236}">
                <a16:creationId xmlns:a16="http://schemas.microsoft.com/office/drawing/2014/main" id="{0A188624-AFD0-BD47-970A-79ADD3115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49" y="434975"/>
            <a:ext cx="8417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Ripeto  il ragionamento con altre basi</a:t>
            </a:r>
          </a:p>
        </p:txBody>
      </p:sp>
      <p:sp>
        <p:nvSpPr>
          <p:cNvPr id="23557" name="Rectangle 8">
            <a:extLst>
              <a:ext uri="{FF2B5EF4-FFF2-40B4-BE49-F238E27FC236}">
                <a16:creationId xmlns:a16="http://schemas.microsoft.com/office/drawing/2014/main" id="{A076B8B2-8187-564B-84B1-1EF333E33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2441575"/>
            <a:ext cx="7645400" cy="6477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it-IT" altLang="it-IT" sz="36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3600" dirty="0">
                <a:latin typeface="Times New Roman" panose="02020603050405020304" pitchFamily="18" charset="0"/>
              </a:rPr>
              <a:t> = </a:t>
            </a:r>
            <a:r>
              <a:rPr lang="it-IT" altLang="it-IT" sz="3600" b="1" dirty="0">
                <a:latin typeface="Times New Roman" panose="02020603050405020304" pitchFamily="18" charset="0"/>
              </a:rPr>
              <a:t>1      </a:t>
            </a:r>
            <a:r>
              <a:rPr lang="it-IT" altLang="it-IT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lang="it-IT" altLang="it-IT" sz="36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3600" dirty="0">
                <a:latin typeface="Times New Roman" panose="02020603050405020304" pitchFamily="18" charset="0"/>
              </a:rPr>
              <a:t> = </a:t>
            </a:r>
            <a:r>
              <a:rPr lang="it-IT" altLang="it-IT" sz="3600" b="1" dirty="0">
                <a:latin typeface="Times New Roman" panose="02020603050405020304" pitchFamily="18" charset="0"/>
              </a:rPr>
              <a:t>1        </a:t>
            </a:r>
            <a:r>
              <a:rPr lang="it-IT" altLang="it-IT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  <a:r>
              <a:rPr lang="it-IT" altLang="it-IT" sz="36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3600" dirty="0">
                <a:latin typeface="Times New Roman" panose="02020603050405020304" pitchFamily="18" charset="0"/>
              </a:rPr>
              <a:t> = </a:t>
            </a:r>
            <a:r>
              <a:rPr lang="it-IT" altLang="it-IT" sz="3600" b="1" dirty="0">
                <a:latin typeface="Times New Roman" panose="02020603050405020304" pitchFamily="18" charset="0"/>
              </a:rPr>
              <a:t>1      </a:t>
            </a:r>
            <a:r>
              <a:rPr lang="it-IT" altLang="it-IT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0,1</a:t>
            </a:r>
            <a:r>
              <a:rPr lang="it-IT" altLang="it-IT" sz="36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it-IT" altLang="it-IT" sz="3600" dirty="0">
                <a:latin typeface="Times New Roman" panose="02020603050405020304" pitchFamily="18" charset="0"/>
              </a:rPr>
              <a:t> = </a:t>
            </a:r>
            <a:r>
              <a:rPr lang="it-IT" altLang="it-IT" sz="3600" b="1" dirty="0">
                <a:latin typeface="Times New Roman" panose="02020603050405020304" pitchFamily="18" charset="0"/>
              </a:rPr>
              <a:t>1   </a:t>
            </a:r>
            <a:r>
              <a:rPr lang="it-IT" altLang="it-IT" sz="36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558" name="TextBox 9">
            <a:extLst>
              <a:ext uri="{FF2B5EF4-FFF2-40B4-BE49-F238E27FC236}">
                <a16:creationId xmlns:a16="http://schemas.microsoft.com/office/drawing/2014/main" id="{888B4BA9-D7CB-C242-BABC-19146C64F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087" y="1469053"/>
            <a:ext cx="20284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E trovo</a:t>
            </a:r>
          </a:p>
        </p:txBody>
      </p:sp>
      <p:sp>
        <p:nvSpPr>
          <p:cNvPr id="23559" name="TextBox 10">
            <a:extLst>
              <a:ext uri="{FF2B5EF4-FFF2-40B4-BE49-F238E27FC236}">
                <a16:creationId xmlns:a16="http://schemas.microsoft.com/office/drawing/2014/main" id="{3253ECE4-B988-F84B-880B-C7A1B9C61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76" y="3948043"/>
            <a:ext cx="8082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Ma posso scegliere </a:t>
            </a:r>
            <a:r>
              <a:rPr lang="it-IT" altLang="it-IT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 anche come base?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4F2F380-CDD3-C142-A0B9-C57263AB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390B50E-BB57-8846-A13A-26761E47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FEBC0386-51CD-FC47-BD28-D2960870B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A47DBC7C-ED38-464A-A583-508F14E44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99C336-1F33-294B-BF5B-9498359A5B82}"/>
              </a:ext>
            </a:extLst>
          </p:cNvPr>
          <p:cNvSpPr txBox="1"/>
          <p:nvPr/>
        </p:nvSpPr>
        <p:spPr>
          <a:xfrm>
            <a:off x="524130" y="344460"/>
            <a:ext cx="7813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base 0 il ragionamento non vale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33624E-2D18-2748-8D51-AA06FDB24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FBEA6D-A382-7747-A45A-32973DFB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AE6173FA-513D-0540-8C52-3A0C2E46FBB0}"/>
              </a:ext>
            </a:extLst>
          </p:cNvPr>
          <p:cNvGrpSpPr/>
          <p:nvPr/>
        </p:nvGrpSpPr>
        <p:grpSpPr>
          <a:xfrm>
            <a:off x="179884" y="1238423"/>
            <a:ext cx="8802751" cy="4767919"/>
            <a:chOff x="179884" y="1238423"/>
            <a:chExt cx="8802751" cy="4767919"/>
          </a:xfrm>
        </p:grpSpPr>
        <p:pic>
          <p:nvPicPr>
            <p:cNvPr id="27652" name="Picture 7" descr="Immagine 4.png">
              <a:extLst>
                <a:ext uri="{FF2B5EF4-FFF2-40B4-BE49-F238E27FC236}">
                  <a16:creationId xmlns:a16="http://schemas.microsoft.com/office/drawing/2014/main" id="{24077E04-9F9F-6C4A-9407-A45C63844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84" y="1238423"/>
              <a:ext cx="5599440" cy="358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3" name="TextBox 9">
              <a:extLst>
                <a:ext uri="{FF2B5EF4-FFF2-40B4-BE49-F238E27FC236}">
                  <a16:creationId xmlns:a16="http://schemas.microsoft.com/office/drawing/2014/main" id="{45A3073B-B6EB-8049-BA91-C3B13F2A7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5360229"/>
              <a:ext cx="4038600" cy="646113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sz="3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sz="3600" b="1" dirty="0">
                  <a:latin typeface="Times New Roman" panose="02020603050405020304" pitchFamily="18" charset="0"/>
                </a:rPr>
                <a:t> non ha risultato </a:t>
              </a: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C0105E59-9A1E-BE48-BB84-1152CF513E86}"/>
                </a:ext>
              </a:extLst>
            </p:cNvPr>
            <p:cNvSpPr txBox="1"/>
            <p:nvPr/>
          </p:nvSpPr>
          <p:spPr>
            <a:xfrm>
              <a:off x="4948517" y="3763663"/>
              <a:ext cx="4034118" cy="1200329"/>
            </a:xfrm>
            <a:prstGeom prst="rect">
              <a:avLst/>
            </a:prstGeom>
            <a:solidFill>
              <a:srgbClr val="FFFBEF"/>
            </a:solidFill>
            <a:ln w="2857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0000FF"/>
                  </a:solidFill>
                </a:rPr>
                <a:t>Per passare da 0</a:t>
              </a:r>
              <a:r>
                <a:rPr lang="it-IT" sz="2400" b="1" baseline="30000" dirty="0">
                  <a:solidFill>
                    <a:srgbClr val="0000FF"/>
                  </a:solidFill>
                </a:rPr>
                <a:t>1 </a:t>
              </a:r>
              <a:r>
                <a:rPr lang="it-IT" sz="2400" b="1" dirty="0">
                  <a:solidFill>
                    <a:srgbClr val="0000FF"/>
                  </a:solidFill>
                </a:rPr>
                <a:t>a 0</a:t>
              </a:r>
              <a:r>
                <a:rPr lang="it-IT" sz="2400" b="1" baseline="30000" dirty="0">
                  <a:solidFill>
                    <a:srgbClr val="0000FF"/>
                  </a:solidFill>
                </a:rPr>
                <a:t>0 </a:t>
              </a:r>
              <a:r>
                <a:rPr lang="it-IT" sz="2400" b="1" dirty="0">
                  <a:solidFill>
                    <a:srgbClr val="0000FF"/>
                  </a:solidFill>
                </a:rPr>
                <a:t>dovrei dividere per 0 la potenza.</a:t>
              </a:r>
            </a:p>
            <a:p>
              <a:r>
                <a:rPr lang="it-IT" sz="2400" b="1" dirty="0">
                  <a:solidFill>
                    <a:srgbClr val="FF0000"/>
                  </a:solidFill>
                </a:rPr>
                <a:t>Ma non posso dividere per 0.</a:t>
              </a:r>
            </a:p>
          </p:txBody>
        </p:sp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0520175F-3745-6F49-A696-BEC07EF12FDF}"/>
                </a:ext>
              </a:extLst>
            </p:cNvPr>
            <p:cNvSpPr/>
            <p:nvPr/>
          </p:nvSpPr>
          <p:spPr bwMode="auto">
            <a:xfrm>
              <a:off x="430306" y="4270786"/>
              <a:ext cx="1194099" cy="36576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8975725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Esponente intero negativo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3" y="63982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9CD2957-9BC7-FF43-942D-08FE0F776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3" y="906120"/>
            <a:ext cx="6765066" cy="366046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3DA3AE5-1592-3C4D-9B82-E5583BEBBDAB}"/>
              </a:ext>
            </a:extLst>
          </p:cNvPr>
          <p:cNvSpPr txBox="1"/>
          <p:nvPr/>
        </p:nvSpPr>
        <p:spPr>
          <a:xfrm>
            <a:off x="6336613" y="4005156"/>
            <a:ext cx="2639112" cy="1384995"/>
          </a:xfrm>
          <a:prstGeom prst="rect">
            <a:avLst/>
          </a:prstGeom>
          <a:solidFill>
            <a:srgbClr val="FFFBEF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Per passare da 3</a:t>
            </a:r>
            <a:r>
              <a:rPr lang="it-IT" sz="2800" b="1" baseline="30000" dirty="0">
                <a:solidFill>
                  <a:srgbClr val="0000FF"/>
                </a:solidFill>
              </a:rPr>
              <a:t>0 </a:t>
            </a:r>
            <a:r>
              <a:rPr lang="it-IT" sz="2800" b="1" dirty="0">
                <a:solidFill>
                  <a:srgbClr val="0000FF"/>
                </a:solidFill>
              </a:rPr>
              <a:t>a 3</a:t>
            </a:r>
            <a:r>
              <a:rPr lang="it-IT" sz="2800" b="1" baseline="30000" dirty="0">
                <a:solidFill>
                  <a:srgbClr val="0000FF"/>
                </a:solidFill>
              </a:rPr>
              <a:t>-1 </a:t>
            </a:r>
            <a:r>
              <a:rPr lang="it-IT" sz="2800" b="1" dirty="0">
                <a:solidFill>
                  <a:srgbClr val="FF0000"/>
                </a:solidFill>
              </a:rPr>
              <a:t>divido</a:t>
            </a:r>
            <a:r>
              <a:rPr lang="it-IT" sz="2800" b="1" dirty="0">
                <a:solidFill>
                  <a:srgbClr val="0000FF"/>
                </a:solidFill>
              </a:rPr>
              <a:t> la potenza per 3</a:t>
            </a:r>
            <a:r>
              <a:rPr lang="it-IT" sz="2800" b="1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712609E5-290A-F24C-B160-D8F27275BB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8213" y="4762532"/>
                <a:ext cx="4593515" cy="1473930"/>
              </a:xfrm>
              <a:prstGeom prst="rect">
                <a:avLst/>
              </a:prstGeom>
              <a:solidFill>
                <a:srgbClr val="FFFBEF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Così trovo 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it-IT" altLang="it-IT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it-IT" altLang="it-IT" sz="36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-1</a:t>
                </a:r>
                <a:r>
                  <a:rPr lang="it-IT" altLang="it-IT" sz="3600" dirty="0"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it-IT" altLang="it-IT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altLang="it-IT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it-IT" altLang="it-IT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it-IT" altLang="it-IT" sz="4000" b="1" i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it-IT" altLang="it-IT" sz="4000" b="1" dirty="0">
                    <a:latin typeface="Times New Roman" panose="02020603050405020304" pitchFamily="18" charset="0"/>
                  </a:rPr>
                  <a:t> </a:t>
                </a:r>
                <a:r>
                  <a:rPr lang="it-IT" altLang="it-IT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it-IT" altLang="it-IT" sz="36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-2</a:t>
                </a:r>
                <a:r>
                  <a:rPr lang="it-IT" altLang="it-IT" sz="3600" dirty="0"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it-IT" altLang="it-IT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altLang="it-IT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it-IT" altLang="it-IT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altLang="it-IT" sz="4000" b="1" dirty="0">
                    <a:latin typeface="Times New Roman" panose="02020603050405020304" pitchFamily="18" charset="0"/>
                  </a:rPr>
                  <a:t> …</a:t>
                </a:r>
              </a:p>
            </p:txBody>
          </p:sp>
        </mc:Choice>
        <mc:Fallback xmlns=""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712609E5-290A-F24C-B160-D8F27275B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8213" y="4762532"/>
                <a:ext cx="4593515" cy="1473930"/>
              </a:xfrm>
              <a:prstGeom prst="rect">
                <a:avLst/>
              </a:prstGeom>
              <a:blipFill>
                <a:blip r:embed="rId4"/>
                <a:stretch>
                  <a:fillRect l="-3562" t="-4202" b="-5042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622DFE41-A93A-BC4D-A10C-D366D12B5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B0667AF9-8748-474E-8468-44A88D005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6" name="TextBox 7">
            <a:extLst>
              <a:ext uri="{FF2B5EF4-FFF2-40B4-BE49-F238E27FC236}">
                <a16:creationId xmlns:a16="http://schemas.microsoft.com/office/drawing/2014/main" id="{0A188624-AFD0-BD47-970A-79ADD3115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871" y="100792"/>
            <a:ext cx="69771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Ripeto  il ragionamento con altre basi e altri esponenti interi negativi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4F2F380-CDD3-C142-A0B9-C57263AB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52164" y="648133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390B50E-BB57-8846-A13A-26761E47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2200C362-8760-A042-83AC-1076A5BC1BF4}"/>
              </a:ext>
            </a:extLst>
          </p:cNvPr>
          <p:cNvGrpSpPr/>
          <p:nvPr/>
        </p:nvGrpSpPr>
        <p:grpSpPr>
          <a:xfrm>
            <a:off x="938213" y="1294375"/>
            <a:ext cx="7598634" cy="5129482"/>
            <a:chOff x="938213" y="1294375"/>
            <a:chExt cx="7598634" cy="5129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57" name="Rectangle 8">
                  <a:extLst>
                    <a:ext uri="{FF2B5EF4-FFF2-40B4-BE49-F238E27FC236}">
                      <a16:creationId xmlns:a16="http://schemas.microsoft.com/office/drawing/2014/main" id="{A076B8B2-8187-564B-84B1-1EF333E335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8213" y="1294375"/>
                  <a:ext cx="7598634" cy="89255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2</a:t>
                  </a:r>
                  <a:r>
                    <a:rPr lang="it-IT" altLang="it-IT" sz="3600" b="1" baseline="300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-1</a:t>
                  </a:r>
                  <a:r>
                    <a:rPr lang="it-IT" altLang="it-IT" sz="3600" dirty="0">
                      <a:latin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altLang="it-IT" sz="36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it-IT" altLang="it-IT" sz="36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it-IT" sz="36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it-IT" altLang="it-IT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r>
                        <a:rPr lang="it-IT" altLang="it-IT" sz="36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it-IT" altLang="it-IT" sz="3600" b="1" dirty="0">
                      <a:latin typeface="Times New Roman" panose="02020603050405020304" pitchFamily="18" charset="0"/>
                    </a:rPr>
                    <a:t>   </a:t>
                  </a:r>
                  <a:r>
                    <a:rPr lang="it-IT" altLang="it-IT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5</a:t>
                  </a:r>
                  <a:r>
                    <a:rPr lang="it-IT" altLang="it-IT" sz="3600" b="1" baseline="300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-2</a:t>
                  </a:r>
                  <a:r>
                    <a:rPr lang="it-IT" altLang="it-IT" sz="3600" dirty="0">
                      <a:latin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it-IT" altLang="it-IT" sz="36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it-IT" sz="3600" b="1" i="1" dirty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it-IT" altLang="it-IT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it-IT" alt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it-IT" altLang="it-IT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  3</a:t>
                  </a:r>
                  <a:r>
                    <a:rPr lang="it-IT" altLang="it-IT" sz="3600" b="1" baseline="300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-4</a:t>
                  </a:r>
                  <a:r>
                    <a:rPr lang="it-IT" altLang="it-IT" sz="3600" dirty="0">
                      <a:latin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it-IT" altLang="it-IT" sz="36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it-IT" sz="3600" b="1" i="1" dirty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it-IT" altLang="it-IT" sz="36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it-IT" altLang="it-IT" sz="3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alt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a14:m>
                  <a:r>
                    <a:rPr lang="it-IT" altLang="it-IT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10</a:t>
                  </a:r>
                  <a:r>
                    <a:rPr lang="it-IT" altLang="it-IT" sz="3600" b="1" baseline="300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-5</a:t>
                  </a:r>
                  <a:r>
                    <a:rPr lang="it-IT" altLang="it-IT" sz="3600" dirty="0">
                      <a:latin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it-IT" altLang="it-IT" sz="36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it-IT" sz="3600" b="1" i="1" dirty="0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t-IT" altLang="it-IT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den>
                      </m:f>
                      <m:r>
                        <a:rPr lang="it-IT" alt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it-IT" altLang="it-IT" sz="3600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557" name="Rectangle 8">
                  <a:extLst>
                    <a:ext uri="{FF2B5EF4-FFF2-40B4-BE49-F238E27FC236}">
                      <a16:creationId xmlns:a16="http://schemas.microsoft.com/office/drawing/2014/main" id="{A076B8B2-8187-564B-84B1-1EF333E335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8213" y="1294375"/>
                  <a:ext cx="7598634" cy="892552"/>
                </a:xfrm>
                <a:prstGeom prst="rect">
                  <a:avLst/>
                </a:prstGeom>
                <a:blipFill>
                  <a:blip r:embed="rId3"/>
                  <a:stretch>
                    <a:fillRect l="-2337" r="-1336" b="-9859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59" name="TextBox 10">
              <a:extLst>
                <a:ext uri="{FF2B5EF4-FFF2-40B4-BE49-F238E27FC236}">
                  <a16:creationId xmlns:a16="http://schemas.microsoft.com/office/drawing/2014/main" id="{3253ECE4-B988-F84B-880B-C7A1B9C61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4718" y="2266818"/>
              <a:ext cx="5981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Ma posso scegliere </a:t>
              </a:r>
              <a:r>
                <a:rPr lang="it-IT" altLang="it-IT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it-IT" alt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come base?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C75CA491-F1EF-E14C-A5DC-E655FD538106}"/>
                </a:ext>
              </a:extLst>
            </p:cNvPr>
            <p:cNvSpPr txBox="1"/>
            <p:nvPr/>
          </p:nvSpPr>
          <p:spPr>
            <a:xfrm>
              <a:off x="3853478" y="2790038"/>
              <a:ext cx="1097280" cy="584775"/>
            </a:xfrm>
            <a:prstGeom prst="rect">
              <a:avLst/>
            </a:prstGeom>
            <a:solidFill>
              <a:srgbClr val="FFFBEF"/>
            </a:solidFill>
          </p:spPr>
          <p:txBody>
            <a:bodyPr wrap="square" rtlCol="0">
              <a:spAutoFit/>
            </a:bodyPr>
            <a:lstStyle/>
            <a:p>
              <a:r>
                <a:rPr lang="it-IT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NO!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926463F-50AB-1E4D-9A65-3A0573FA0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4283" y="3432286"/>
              <a:ext cx="4541296" cy="2291385"/>
            </a:xfrm>
            <a:prstGeom prst="rect">
              <a:avLst/>
            </a:prstGeom>
          </p:spPr>
        </p:pic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11C4F086-8248-DE42-A6D1-585C2047E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020" y="5839082"/>
              <a:ext cx="6021823" cy="58477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-1</a:t>
              </a:r>
              <a:r>
                <a:rPr lang="it-IT" altLang="it-IT" b="1" dirty="0">
                  <a:latin typeface="Times New Roman" panose="02020603050405020304" pitchFamily="18" charset="0"/>
                </a:rPr>
                <a:t>, </a:t>
              </a:r>
              <a:r>
                <a:rPr lang="it-IT" altLang="it-IT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-2 </a:t>
              </a:r>
              <a:r>
                <a:rPr lang="it-IT" altLang="it-IT" b="1" dirty="0">
                  <a:latin typeface="Times New Roman" panose="02020603050405020304" pitchFamily="18" charset="0"/>
                </a:rPr>
                <a:t>, </a:t>
              </a:r>
              <a:r>
                <a:rPr lang="it-IT" altLang="it-IT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-3 </a:t>
              </a:r>
              <a:r>
                <a:rPr lang="it-IT" altLang="it-IT" b="1" dirty="0">
                  <a:latin typeface="Times New Roman" panose="02020603050405020304" pitchFamily="18" charset="0"/>
                </a:rPr>
                <a:t>… non hanno risultato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6986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oomerang">
  <a:themeElements>
    <a:clrScheme name="Boomerang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Boomera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omerang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14826</TotalTime>
  <Words>879</Words>
  <Application>Microsoft Macintosh PowerPoint</Application>
  <PresentationFormat>Presentazione su schermo (4:3)</PresentationFormat>
  <Paragraphs>222</Paragraphs>
  <Slides>25</Slides>
  <Notes>25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  <vt:variant>
        <vt:lpstr>Presentazioni personalizzate</vt:lpstr>
      </vt:variant>
      <vt:variant>
        <vt:i4>4</vt:i4>
      </vt:variant>
    </vt:vector>
  </HeadingPairs>
  <TitlesOfParts>
    <vt:vector size="37" baseType="lpstr">
      <vt:lpstr>ＭＳ Ｐゴシック</vt:lpstr>
      <vt:lpstr>Arial</vt:lpstr>
      <vt:lpstr>Arial Black</vt:lpstr>
      <vt:lpstr>Arial Narrow</vt:lpstr>
      <vt:lpstr>Cambria Math</vt:lpstr>
      <vt:lpstr>Times New Roman</vt:lpstr>
      <vt:lpstr>Wingdings</vt:lpstr>
      <vt:lpstr>Boomerang</vt:lpstr>
      <vt:lpstr>Potenze con esponente intero e proprietà delle potenze</vt:lpstr>
      <vt:lpstr>Elevazione a potenza</vt:lpstr>
      <vt:lpstr>Verso l’esponente 0</vt:lpstr>
      <vt:lpstr>Ecco come posso ragionare</vt:lpstr>
      <vt:lpstr>Presentazione standard di PowerPoint</vt:lpstr>
      <vt:lpstr>Presentazione standard di PowerPoint</vt:lpstr>
      <vt:lpstr>Presentazione standard di PowerPoint</vt:lpstr>
      <vt:lpstr>Esponente intero negativo</vt:lpstr>
      <vt:lpstr>Presentazione standard di PowerPoint</vt:lpstr>
      <vt:lpstr>Potenze con esponente intero negativo</vt:lpstr>
      <vt:lpstr>Potenze di 10 ad esponente intero</vt:lpstr>
      <vt:lpstr>Una riflessione sulle potenze con esponente intero negativo</vt:lpstr>
      <vt:lpstr>L’esponente ⎼1</vt:lpstr>
      <vt:lpstr>Espressioni con potenze: regole ‘di lettura’</vt:lpstr>
      <vt:lpstr>Qualche esempio</vt:lpstr>
      <vt:lpstr>Qualche esempio</vt:lpstr>
      <vt:lpstr>Una prima proprietà delle potenze</vt:lpstr>
      <vt:lpstr>Altre proprietà delle potenze</vt:lpstr>
      <vt:lpstr>Perché c’è una proprietà per la somma di potenze con la stessa base? </vt:lpstr>
      <vt:lpstr>Altre proprietà delle potenze</vt:lpstr>
      <vt:lpstr>Presentazione standard di PowerPoint</vt:lpstr>
      <vt:lpstr>Potenze e frazioni</vt:lpstr>
      <vt:lpstr>Con le proprietà calcolo la potenza di una frazione</vt:lpstr>
      <vt:lpstr>Esempi</vt:lpstr>
      <vt:lpstr>Proprietà delle operazioni nell’insieme Q dei numeri razionali</vt:lpstr>
      <vt:lpstr>Bolzano</vt:lpstr>
      <vt:lpstr>Cantor</vt:lpstr>
      <vt:lpstr>Hilbert</vt:lpstr>
      <vt:lpstr>Archimede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L’Infinito</dc:title>
  <dc:creator>Riccardo Righi</dc:creator>
  <cp:lastModifiedBy>Microsoft Office User</cp:lastModifiedBy>
  <cp:revision>689</cp:revision>
  <cp:lastPrinted>2008-09-19T18:47:32Z</cp:lastPrinted>
  <dcterms:created xsi:type="dcterms:W3CDTF">2012-02-07T18:22:27Z</dcterms:created>
  <dcterms:modified xsi:type="dcterms:W3CDTF">2023-10-20T09:26:27Z</dcterms:modified>
</cp:coreProperties>
</file>