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96" r:id="rId2"/>
    <p:sldId id="395" r:id="rId3"/>
    <p:sldId id="409" r:id="rId4"/>
    <p:sldId id="394" r:id="rId5"/>
    <p:sldId id="397" r:id="rId6"/>
    <p:sldId id="411" r:id="rId7"/>
    <p:sldId id="406" r:id="rId8"/>
    <p:sldId id="398" r:id="rId9"/>
    <p:sldId id="399" r:id="rId10"/>
    <p:sldId id="384" r:id="rId11"/>
    <p:sldId id="377" r:id="rId12"/>
    <p:sldId id="390" r:id="rId13"/>
    <p:sldId id="391" r:id="rId14"/>
    <p:sldId id="412" r:id="rId15"/>
    <p:sldId id="400" r:id="rId16"/>
    <p:sldId id="413" r:id="rId17"/>
    <p:sldId id="401" r:id="rId18"/>
    <p:sldId id="402" r:id="rId19"/>
    <p:sldId id="404" r:id="rId20"/>
    <p:sldId id="405" r:id="rId21"/>
    <p:sldId id="407" r:id="rId22"/>
    <p:sldId id="378" r:id="rId23"/>
    <p:sldId id="410" r:id="rId24"/>
  </p:sldIdLst>
  <p:sldSz cx="9144000" cy="6858000" type="screen4x3"/>
  <p:notesSz cx="6858000" cy="9144000"/>
  <p:custShowLst>
    <p:custShow name="Bolzano" id="0">
      <p:sldLst/>
    </p:custShow>
    <p:custShow name="Cantor" id="1">
      <p:sldLst/>
    </p:custShow>
    <p:custShow name="Hilbert" id="2">
      <p:sldLst/>
    </p:custShow>
    <p:custShow name="Archimede" id="3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E8"/>
    <a:srgbClr val="000000"/>
    <a:srgbClr val="0048BA"/>
    <a:srgbClr val="0057DD"/>
    <a:srgbClr val="F7FEFF"/>
    <a:srgbClr val="F7F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286C5336-07D3-1543-941D-3EF41C1A7E6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it-IT" altLang="it-IT"/>
              <a:t>L'infinito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9D9B6D32-160C-5649-B270-5CB0698617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it-IT" altLang="it-IT"/>
              <a:t>20/09/02</a:t>
            </a:r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0585FF03-7C6E-914F-B416-3E1433C79FD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it-IT" altLang="it-IT"/>
              <a:t>Liceo Scientifico "Laurana" - Urbino</a:t>
            </a:r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6852811A-257E-B346-A779-8D3C8DAD351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4E3AC8-0175-5F45-95CC-BB3C42897D8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DFFB7424-9552-414C-BF6B-5436C1495DA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it-IT" altLang="it-IT"/>
              <a:t>L'infinito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1A67916D-1AF7-5541-8294-49D98F01115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it-IT" altLang="it-IT"/>
              <a:t>20/09/02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0B5BBFB7-6B1C-E240-ADB3-0A8C03A53A7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DAB47E7E-3BF8-5B4A-9FB6-EC6F73AA3CE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1CFDA099-14FD-EF49-A733-78B8F5B7100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it-IT" altLang="it-IT"/>
              <a:t>Liceo Scientifico "Laurana" - Urbino</a:t>
            </a:r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04F95F47-F0FF-A14D-8D15-06E7BB70A0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D494D2-896C-2A41-A811-A1121B208B8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663E3BB-3B2A-5043-B230-6D547E85E7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4BE64D9-16D0-0340-97A2-48CE5F46F44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AD5758CB-C953-4343-8505-95A97CE03BB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16389" name="Rectangle 7">
            <a:extLst>
              <a:ext uri="{FF2B5EF4-FFF2-40B4-BE49-F238E27FC236}">
                <a16:creationId xmlns:a16="http://schemas.microsoft.com/office/drawing/2014/main" id="{1A79B7D2-A1A3-6347-BEC3-199C89CB3B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92C0F9E-75DC-054F-8CB6-A6F7906BBE13}" type="slidenum">
              <a:rPr lang="it-IT" altLang="it-IT" sz="1200"/>
              <a:pPr eaLnBrk="1" hangingPunct="1"/>
              <a:t>1</a:t>
            </a:fld>
            <a:endParaRPr lang="it-IT" altLang="it-IT" sz="1200"/>
          </a:p>
        </p:txBody>
      </p:sp>
      <p:sp>
        <p:nvSpPr>
          <p:cNvPr id="16390" name="Rectangle 2">
            <a:extLst>
              <a:ext uri="{FF2B5EF4-FFF2-40B4-BE49-F238E27FC236}">
                <a16:creationId xmlns:a16="http://schemas.microsoft.com/office/drawing/2014/main" id="{4E20C30A-8BA6-0248-80A8-4E9D502604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1" name="Rectangle 3">
            <a:extLst>
              <a:ext uri="{FF2B5EF4-FFF2-40B4-BE49-F238E27FC236}">
                <a16:creationId xmlns:a16="http://schemas.microsoft.com/office/drawing/2014/main" id="{55407C4D-0CDA-124F-B7AC-55358F71E0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63166E0-E50E-BA48-A59F-5B49FDDBAEA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471E5BC-730B-4B46-B55C-A06069E82E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2772" name="Rectangle 6">
            <a:extLst>
              <a:ext uri="{FF2B5EF4-FFF2-40B4-BE49-F238E27FC236}">
                <a16:creationId xmlns:a16="http://schemas.microsoft.com/office/drawing/2014/main" id="{758FD55C-CB17-CE41-B409-E87AFC4B80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2773" name="Rectangle 7">
            <a:extLst>
              <a:ext uri="{FF2B5EF4-FFF2-40B4-BE49-F238E27FC236}">
                <a16:creationId xmlns:a16="http://schemas.microsoft.com/office/drawing/2014/main" id="{74D5131B-5F82-104A-AB1B-571B8D6CCC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A5A13DE-5438-0440-9B01-3C82BEA5229E}" type="slidenum">
              <a:rPr lang="it-IT" altLang="it-IT" sz="1200"/>
              <a:pPr eaLnBrk="1" hangingPunct="1"/>
              <a:t>10</a:t>
            </a:fld>
            <a:endParaRPr lang="it-IT" altLang="it-IT" sz="1200"/>
          </a:p>
        </p:txBody>
      </p:sp>
      <p:sp>
        <p:nvSpPr>
          <p:cNvPr id="32774" name="Rectangle 2">
            <a:extLst>
              <a:ext uri="{FF2B5EF4-FFF2-40B4-BE49-F238E27FC236}">
                <a16:creationId xmlns:a16="http://schemas.microsoft.com/office/drawing/2014/main" id="{5B1CEB67-2A4B-8E4D-AE5A-200826351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5" name="Rectangle 3">
            <a:extLst>
              <a:ext uri="{FF2B5EF4-FFF2-40B4-BE49-F238E27FC236}">
                <a16:creationId xmlns:a16="http://schemas.microsoft.com/office/drawing/2014/main" id="{5CB69C3E-44C8-7544-8421-8CD1681331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1310666-3078-B34E-8CAA-F676AC663AE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686D7D5-AEBD-4C45-B5D3-09565285C67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4820" name="Rectangle 6">
            <a:extLst>
              <a:ext uri="{FF2B5EF4-FFF2-40B4-BE49-F238E27FC236}">
                <a16:creationId xmlns:a16="http://schemas.microsoft.com/office/drawing/2014/main" id="{CF0A7281-9188-5740-9FB2-0E94E88D7E4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4821" name="Rectangle 7">
            <a:extLst>
              <a:ext uri="{FF2B5EF4-FFF2-40B4-BE49-F238E27FC236}">
                <a16:creationId xmlns:a16="http://schemas.microsoft.com/office/drawing/2014/main" id="{945B508E-4759-4D48-BD12-5B42001FF0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B12ADE1-8CBB-A547-81D9-18F6966620DD}" type="slidenum">
              <a:rPr lang="it-IT" altLang="it-IT" sz="1200"/>
              <a:pPr eaLnBrk="1" hangingPunct="1"/>
              <a:t>11</a:t>
            </a:fld>
            <a:endParaRPr lang="it-IT" altLang="it-IT" sz="1200"/>
          </a:p>
        </p:txBody>
      </p:sp>
      <p:sp>
        <p:nvSpPr>
          <p:cNvPr id="34822" name="Rectangle 2">
            <a:extLst>
              <a:ext uri="{FF2B5EF4-FFF2-40B4-BE49-F238E27FC236}">
                <a16:creationId xmlns:a16="http://schemas.microsoft.com/office/drawing/2014/main" id="{9C021DE9-4FB7-1F46-8E76-B8E5BA283D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>
            <a:extLst>
              <a:ext uri="{FF2B5EF4-FFF2-40B4-BE49-F238E27FC236}">
                <a16:creationId xmlns:a16="http://schemas.microsoft.com/office/drawing/2014/main" id="{FBA63232-9E86-584F-BAB2-ABBA300A32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1E80CE6-E21A-054F-AFA5-05FA7EF2D54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967B2574-13EC-4E41-99D1-D3241C74431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6868" name="Rectangle 6">
            <a:extLst>
              <a:ext uri="{FF2B5EF4-FFF2-40B4-BE49-F238E27FC236}">
                <a16:creationId xmlns:a16="http://schemas.microsoft.com/office/drawing/2014/main" id="{C54F09FD-26A5-9C49-8D6D-B653E79C064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6869" name="Rectangle 7">
            <a:extLst>
              <a:ext uri="{FF2B5EF4-FFF2-40B4-BE49-F238E27FC236}">
                <a16:creationId xmlns:a16="http://schemas.microsoft.com/office/drawing/2014/main" id="{4940D401-5132-6540-8B44-55D894EFB4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4A547FB-9D0F-E044-9B60-E0F6E1FA8290}" type="slidenum">
              <a:rPr lang="it-IT" altLang="it-IT" sz="1200"/>
              <a:pPr eaLnBrk="1" hangingPunct="1"/>
              <a:t>12</a:t>
            </a:fld>
            <a:endParaRPr lang="it-IT" altLang="it-IT" sz="1200"/>
          </a:p>
        </p:txBody>
      </p:sp>
      <p:sp>
        <p:nvSpPr>
          <p:cNvPr id="36870" name="Rectangle 2">
            <a:extLst>
              <a:ext uri="{FF2B5EF4-FFF2-40B4-BE49-F238E27FC236}">
                <a16:creationId xmlns:a16="http://schemas.microsoft.com/office/drawing/2014/main" id="{A597C80B-FC3C-E841-830B-FD633EAB5D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1" name="Rectangle 3">
            <a:extLst>
              <a:ext uri="{FF2B5EF4-FFF2-40B4-BE49-F238E27FC236}">
                <a16:creationId xmlns:a16="http://schemas.microsoft.com/office/drawing/2014/main" id="{1EC983C5-093D-1142-86E8-4D9DEEF651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4D1F9A5-56C0-AD4F-8737-C39DA17CB1D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7BD59D65-B7D1-014F-9A59-78EDAF1EA18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8916" name="Rectangle 6">
            <a:extLst>
              <a:ext uri="{FF2B5EF4-FFF2-40B4-BE49-F238E27FC236}">
                <a16:creationId xmlns:a16="http://schemas.microsoft.com/office/drawing/2014/main" id="{6CE4004F-398C-8F46-AB7E-F1521D9A173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8917" name="Rectangle 7">
            <a:extLst>
              <a:ext uri="{FF2B5EF4-FFF2-40B4-BE49-F238E27FC236}">
                <a16:creationId xmlns:a16="http://schemas.microsoft.com/office/drawing/2014/main" id="{DA9821B0-A68E-2E49-8ACA-2822AFF7CE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A7BE617-825A-DA4D-8B47-B602EA48EC0A}" type="slidenum">
              <a:rPr lang="it-IT" altLang="it-IT" sz="1200"/>
              <a:pPr eaLnBrk="1" hangingPunct="1"/>
              <a:t>13</a:t>
            </a:fld>
            <a:endParaRPr lang="it-IT" altLang="it-IT" sz="1200"/>
          </a:p>
        </p:txBody>
      </p:sp>
      <p:sp>
        <p:nvSpPr>
          <p:cNvPr id="38918" name="Rectangle 2">
            <a:extLst>
              <a:ext uri="{FF2B5EF4-FFF2-40B4-BE49-F238E27FC236}">
                <a16:creationId xmlns:a16="http://schemas.microsoft.com/office/drawing/2014/main" id="{506CB73D-7C6F-C04B-AD50-5E49343F4B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9" name="Rectangle 3">
            <a:extLst>
              <a:ext uri="{FF2B5EF4-FFF2-40B4-BE49-F238E27FC236}">
                <a16:creationId xmlns:a16="http://schemas.microsoft.com/office/drawing/2014/main" id="{A6EE9FDC-0698-AB49-A015-DB69885C1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234D396-418B-CE42-B7B1-70B1223AD06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AD1090A-F21C-764B-B104-E2B6F4EAF33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43012" name="Rectangle 6">
            <a:extLst>
              <a:ext uri="{FF2B5EF4-FFF2-40B4-BE49-F238E27FC236}">
                <a16:creationId xmlns:a16="http://schemas.microsoft.com/office/drawing/2014/main" id="{2F6D9B09-F875-D34D-81FA-BDFD46A7968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43013" name="Rectangle 7">
            <a:extLst>
              <a:ext uri="{FF2B5EF4-FFF2-40B4-BE49-F238E27FC236}">
                <a16:creationId xmlns:a16="http://schemas.microsoft.com/office/drawing/2014/main" id="{490D24D9-3F48-6442-9DDC-CF6B80E121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2E0831-5ABD-C142-8DE6-74CF0780E6EC}" type="slidenum">
              <a:rPr lang="it-IT" altLang="it-IT" sz="1200"/>
              <a:pPr eaLnBrk="1" hangingPunct="1"/>
              <a:t>14</a:t>
            </a:fld>
            <a:endParaRPr lang="it-IT" altLang="it-IT" sz="1200"/>
          </a:p>
        </p:txBody>
      </p:sp>
      <p:sp>
        <p:nvSpPr>
          <p:cNvPr id="43014" name="Rectangle 2">
            <a:extLst>
              <a:ext uri="{FF2B5EF4-FFF2-40B4-BE49-F238E27FC236}">
                <a16:creationId xmlns:a16="http://schemas.microsoft.com/office/drawing/2014/main" id="{BD902774-3D3F-1E4B-9F4D-15BF8E5955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5" name="Rectangle 3">
            <a:extLst>
              <a:ext uri="{FF2B5EF4-FFF2-40B4-BE49-F238E27FC236}">
                <a16:creationId xmlns:a16="http://schemas.microsoft.com/office/drawing/2014/main" id="{E079CC4D-E951-9D42-AEE9-4463E09487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2568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234D396-418B-CE42-B7B1-70B1223AD06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AD1090A-F21C-764B-B104-E2B6F4EAF33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43012" name="Rectangle 6">
            <a:extLst>
              <a:ext uri="{FF2B5EF4-FFF2-40B4-BE49-F238E27FC236}">
                <a16:creationId xmlns:a16="http://schemas.microsoft.com/office/drawing/2014/main" id="{2F6D9B09-F875-D34D-81FA-BDFD46A7968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43013" name="Rectangle 7">
            <a:extLst>
              <a:ext uri="{FF2B5EF4-FFF2-40B4-BE49-F238E27FC236}">
                <a16:creationId xmlns:a16="http://schemas.microsoft.com/office/drawing/2014/main" id="{490D24D9-3F48-6442-9DDC-CF6B80E121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2E0831-5ABD-C142-8DE6-74CF0780E6EC}" type="slidenum">
              <a:rPr lang="it-IT" altLang="it-IT" sz="1200"/>
              <a:pPr eaLnBrk="1" hangingPunct="1"/>
              <a:t>15</a:t>
            </a:fld>
            <a:endParaRPr lang="it-IT" altLang="it-IT" sz="1200"/>
          </a:p>
        </p:txBody>
      </p:sp>
      <p:sp>
        <p:nvSpPr>
          <p:cNvPr id="43014" name="Rectangle 2">
            <a:extLst>
              <a:ext uri="{FF2B5EF4-FFF2-40B4-BE49-F238E27FC236}">
                <a16:creationId xmlns:a16="http://schemas.microsoft.com/office/drawing/2014/main" id="{BD902774-3D3F-1E4B-9F4D-15BF8E5955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5" name="Rectangle 3">
            <a:extLst>
              <a:ext uri="{FF2B5EF4-FFF2-40B4-BE49-F238E27FC236}">
                <a16:creationId xmlns:a16="http://schemas.microsoft.com/office/drawing/2014/main" id="{E079CC4D-E951-9D42-AEE9-4463E09487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234D396-418B-CE42-B7B1-70B1223AD06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AD1090A-F21C-764B-B104-E2B6F4EAF33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43012" name="Rectangle 6">
            <a:extLst>
              <a:ext uri="{FF2B5EF4-FFF2-40B4-BE49-F238E27FC236}">
                <a16:creationId xmlns:a16="http://schemas.microsoft.com/office/drawing/2014/main" id="{2F6D9B09-F875-D34D-81FA-BDFD46A7968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43013" name="Rectangle 7">
            <a:extLst>
              <a:ext uri="{FF2B5EF4-FFF2-40B4-BE49-F238E27FC236}">
                <a16:creationId xmlns:a16="http://schemas.microsoft.com/office/drawing/2014/main" id="{490D24D9-3F48-6442-9DDC-CF6B80E121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2E0831-5ABD-C142-8DE6-74CF0780E6EC}" type="slidenum">
              <a:rPr lang="it-IT" altLang="it-IT" sz="1200"/>
              <a:pPr eaLnBrk="1" hangingPunct="1"/>
              <a:t>16</a:t>
            </a:fld>
            <a:endParaRPr lang="it-IT" altLang="it-IT" sz="1200"/>
          </a:p>
        </p:txBody>
      </p:sp>
      <p:sp>
        <p:nvSpPr>
          <p:cNvPr id="43014" name="Rectangle 2">
            <a:extLst>
              <a:ext uri="{FF2B5EF4-FFF2-40B4-BE49-F238E27FC236}">
                <a16:creationId xmlns:a16="http://schemas.microsoft.com/office/drawing/2014/main" id="{BD902774-3D3F-1E4B-9F4D-15BF8E5955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5" name="Rectangle 3">
            <a:extLst>
              <a:ext uri="{FF2B5EF4-FFF2-40B4-BE49-F238E27FC236}">
                <a16:creationId xmlns:a16="http://schemas.microsoft.com/office/drawing/2014/main" id="{E079CC4D-E951-9D42-AEE9-4463E09487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4837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6465083-76C5-DB49-BA55-B0FF41E188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C612FCCD-FB15-5744-B41C-147B1FDFBA6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45060" name="Rectangle 6">
            <a:extLst>
              <a:ext uri="{FF2B5EF4-FFF2-40B4-BE49-F238E27FC236}">
                <a16:creationId xmlns:a16="http://schemas.microsoft.com/office/drawing/2014/main" id="{DDEC11C2-E6D4-D649-A90D-A0DCDAB090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45061" name="Rectangle 7">
            <a:extLst>
              <a:ext uri="{FF2B5EF4-FFF2-40B4-BE49-F238E27FC236}">
                <a16:creationId xmlns:a16="http://schemas.microsoft.com/office/drawing/2014/main" id="{4F64171E-CA46-FA45-B52E-DB384F7D2C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B7256EE-1B24-EC4B-BF49-96AFA700F7CB}" type="slidenum">
              <a:rPr lang="it-IT" altLang="it-IT" sz="1200"/>
              <a:pPr eaLnBrk="1" hangingPunct="1"/>
              <a:t>17</a:t>
            </a:fld>
            <a:endParaRPr lang="it-IT" altLang="it-IT" sz="1200"/>
          </a:p>
        </p:txBody>
      </p:sp>
      <p:sp>
        <p:nvSpPr>
          <p:cNvPr id="45062" name="Rectangle 2">
            <a:extLst>
              <a:ext uri="{FF2B5EF4-FFF2-40B4-BE49-F238E27FC236}">
                <a16:creationId xmlns:a16="http://schemas.microsoft.com/office/drawing/2014/main" id="{6FA91645-27FA-2A4E-B2C4-BB2C53631A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3" name="Rectangle 3">
            <a:extLst>
              <a:ext uri="{FF2B5EF4-FFF2-40B4-BE49-F238E27FC236}">
                <a16:creationId xmlns:a16="http://schemas.microsoft.com/office/drawing/2014/main" id="{325587BC-8014-E547-A8B6-0397ED5EFD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D2496797-922E-9348-9CE6-A52DF9DF13E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8346B6FC-6CEB-1A4E-9615-0089100FF1E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47108" name="Rectangle 6">
            <a:extLst>
              <a:ext uri="{FF2B5EF4-FFF2-40B4-BE49-F238E27FC236}">
                <a16:creationId xmlns:a16="http://schemas.microsoft.com/office/drawing/2014/main" id="{D8265CB9-AC3C-B149-B369-6EBBD38FB3F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47109" name="Rectangle 7">
            <a:extLst>
              <a:ext uri="{FF2B5EF4-FFF2-40B4-BE49-F238E27FC236}">
                <a16:creationId xmlns:a16="http://schemas.microsoft.com/office/drawing/2014/main" id="{F46C38F9-563F-EC4D-B92E-C10B03B2BA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6FF9A2A-1D21-264F-9293-120054726119}" type="slidenum">
              <a:rPr lang="it-IT" altLang="it-IT" sz="1200"/>
              <a:pPr eaLnBrk="1" hangingPunct="1"/>
              <a:t>18</a:t>
            </a:fld>
            <a:endParaRPr lang="it-IT" altLang="it-IT" sz="1200"/>
          </a:p>
        </p:txBody>
      </p:sp>
      <p:sp>
        <p:nvSpPr>
          <p:cNvPr id="47110" name="Rectangle 2">
            <a:extLst>
              <a:ext uri="{FF2B5EF4-FFF2-40B4-BE49-F238E27FC236}">
                <a16:creationId xmlns:a16="http://schemas.microsoft.com/office/drawing/2014/main" id="{FAF08D3C-EE50-C34E-876C-2163FAB082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11" name="Rectangle 3">
            <a:extLst>
              <a:ext uri="{FF2B5EF4-FFF2-40B4-BE49-F238E27FC236}">
                <a16:creationId xmlns:a16="http://schemas.microsoft.com/office/drawing/2014/main" id="{F6D1F63D-98D2-9B4A-AA2D-44838BADFD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B7F6C447-E17A-6B4A-A004-218C5D7036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06A29FD-6B2B-FE41-88E9-1476885491C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49156" name="Rectangle 6">
            <a:extLst>
              <a:ext uri="{FF2B5EF4-FFF2-40B4-BE49-F238E27FC236}">
                <a16:creationId xmlns:a16="http://schemas.microsoft.com/office/drawing/2014/main" id="{7A178733-E5AE-7B4B-A3E2-CD724C05640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49157" name="Rectangle 7">
            <a:extLst>
              <a:ext uri="{FF2B5EF4-FFF2-40B4-BE49-F238E27FC236}">
                <a16:creationId xmlns:a16="http://schemas.microsoft.com/office/drawing/2014/main" id="{EC729B9A-9BA0-B948-A21C-14799A41D7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0D26024-B179-C144-9073-ED3B60C90EAD}" type="slidenum">
              <a:rPr lang="it-IT" altLang="it-IT" sz="1200"/>
              <a:pPr eaLnBrk="1" hangingPunct="1"/>
              <a:t>19</a:t>
            </a:fld>
            <a:endParaRPr lang="it-IT" altLang="it-IT" sz="1200"/>
          </a:p>
        </p:txBody>
      </p:sp>
      <p:sp>
        <p:nvSpPr>
          <p:cNvPr id="49158" name="Rectangle 2">
            <a:extLst>
              <a:ext uri="{FF2B5EF4-FFF2-40B4-BE49-F238E27FC236}">
                <a16:creationId xmlns:a16="http://schemas.microsoft.com/office/drawing/2014/main" id="{A170A955-F4F2-D745-BD5F-42352EBA5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9" name="Rectangle 3">
            <a:extLst>
              <a:ext uri="{FF2B5EF4-FFF2-40B4-BE49-F238E27FC236}">
                <a16:creationId xmlns:a16="http://schemas.microsoft.com/office/drawing/2014/main" id="{331766A4-45A6-E243-935D-C72C01DB52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95CF0BC-2EE0-4D42-B3F0-CB18BBD9AB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69F916B-D291-B04E-B72C-7302F0B0D0D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:a16="http://schemas.microsoft.com/office/drawing/2014/main" id="{B0EA2839-CC59-4F45-A553-DA8B4185D1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18437" name="Rectangle 7">
            <a:extLst>
              <a:ext uri="{FF2B5EF4-FFF2-40B4-BE49-F238E27FC236}">
                <a16:creationId xmlns:a16="http://schemas.microsoft.com/office/drawing/2014/main" id="{EB7FC59D-C80A-174D-96A9-BB5A9E066D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34FC75-6A72-174D-B706-27803A4B57D3}" type="slidenum">
              <a:rPr lang="it-IT" altLang="it-IT" sz="1200"/>
              <a:pPr eaLnBrk="1" hangingPunct="1"/>
              <a:t>2</a:t>
            </a:fld>
            <a:endParaRPr lang="it-IT" altLang="it-IT" sz="1200"/>
          </a:p>
        </p:txBody>
      </p:sp>
      <p:sp>
        <p:nvSpPr>
          <p:cNvPr id="18438" name="Rectangle 2">
            <a:extLst>
              <a:ext uri="{FF2B5EF4-FFF2-40B4-BE49-F238E27FC236}">
                <a16:creationId xmlns:a16="http://schemas.microsoft.com/office/drawing/2014/main" id="{6321A020-DAA2-D342-8C99-DD449969D9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9" name="Rectangle 3">
            <a:extLst>
              <a:ext uri="{FF2B5EF4-FFF2-40B4-BE49-F238E27FC236}">
                <a16:creationId xmlns:a16="http://schemas.microsoft.com/office/drawing/2014/main" id="{464BD4C3-3D04-3B4B-8BB6-3072FB456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FC3D2E5D-6C48-4342-911C-79819F584D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5A9D3B3-CBA8-4B47-992D-9797A99A380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51204" name="Rectangle 6">
            <a:extLst>
              <a:ext uri="{FF2B5EF4-FFF2-40B4-BE49-F238E27FC236}">
                <a16:creationId xmlns:a16="http://schemas.microsoft.com/office/drawing/2014/main" id="{15E09BC8-EEFF-6C49-A099-B8994BB332A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51205" name="Rectangle 7">
            <a:extLst>
              <a:ext uri="{FF2B5EF4-FFF2-40B4-BE49-F238E27FC236}">
                <a16:creationId xmlns:a16="http://schemas.microsoft.com/office/drawing/2014/main" id="{3340FAB0-F8FA-4148-B0E2-1379DB2891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EC10942-9075-C342-83F4-B3EEE726C721}" type="slidenum">
              <a:rPr lang="it-IT" altLang="it-IT" sz="1200"/>
              <a:pPr eaLnBrk="1" hangingPunct="1"/>
              <a:t>20</a:t>
            </a:fld>
            <a:endParaRPr lang="it-IT" altLang="it-IT" sz="1200"/>
          </a:p>
        </p:txBody>
      </p:sp>
      <p:sp>
        <p:nvSpPr>
          <p:cNvPr id="51206" name="Rectangle 2">
            <a:extLst>
              <a:ext uri="{FF2B5EF4-FFF2-40B4-BE49-F238E27FC236}">
                <a16:creationId xmlns:a16="http://schemas.microsoft.com/office/drawing/2014/main" id="{000B8EF1-B3F0-D54A-97A6-D8C36B4DA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7" name="Rectangle 3">
            <a:extLst>
              <a:ext uri="{FF2B5EF4-FFF2-40B4-BE49-F238E27FC236}">
                <a16:creationId xmlns:a16="http://schemas.microsoft.com/office/drawing/2014/main" id="{99AC4742-4016-A242-BC37-6A53683208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FC54BEE9-AD38-7042-9C8B-B4A91F8CDE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E90491E-EF8E-1845-A68A-2DACA4B8C01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53252" name="Rectangle 6">
            <a:extLst>
              <a:ext uri="{FF2B5EF4-FFF2-40B4-BE49-F238E27FC236}">
                <a16:creationId xmlns:a16="http://schemas.microsoft.com/office/drawing/2014/main" id="{6C4F3F6E-A200-8E45-8ECE-59F9C661AFB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53253" name="Rectangle 7">
            <a:extLst>
              <a:ext uri="{FF2B5EF4-FFF2-40B4-BE49-F238E27FC236}">
                <a16:creationId xmlns:a16="http://schemas.microsoft.com/office/drawing/2014/main" id="{0C6A227D-8EC7-C842-BF6D-AD7E7BA9F0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6ACB11B-31D4-794C-94B8-0E55909FC5D6}" type="slidenum">
              <a:rPr lang="it-IT" altLang="it-IT" sz="1200"/>
              <a:pPr eaLnBrk="1" hangingPunct="1"/>
              <a:t>21</a:t>
            </a:fld>
            <a:endParaRPr lang="it-IT" altLang="it-IT" sz="1200"/>
          </a:p>
        </p:txBody>
      </p:sp>
      <p:sp>
        <p:nvSpPr>
          <p:cNvPr id="53254" name="Rectangle 2">
            <a:extLst>
              <a:ext uri="{FF2B5EF4-FFF2-40B4-BE49-F238E27FC236}">
                <a16:creationId xmlns:a16="http://schemas.microsoft.com/office/drawing/2014/main" id="{DA2FA8E7-ECEC-1742-82AD-B8CDC5B543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5" name="Rectangle 3">
            <a:extLst>
              <a:ext uri="{FF2B5EF4-FFF2-40B4-BE49-F238E27FC236}">
                <a16:creationId xmlns:a16="http://schemas.microsoft.com/office/drawing/2014/main" id="{B86F5D25-CCBC-E94D-ADBD-963E2A5C6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3AA654B6-402A-2040-8C31-4A14CB3702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77843359-FC89-3F49-A29A-FA321593271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55300" name="Rectangle 6">
            <a:extLst>
              <a:ext uri="{FF2B5EF4-FFF2-40B4-BE49-F238E27FC236}">
                <a16:creationId xmlns:a16="http://schemas.microsoft.com/office/drawing/2014/main" id="{7B8F5AB8-090C-E74F-8825-ED83891524E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55301" name="Rectangle 7">
            <a:extLst>
              <a:ext uri="{FF2B5EF4-FFF2-40B4-BE49-F238E27FC236}">
                <a16:creationId xmlns:a16="http://schemas.microsoft.com/office/drawing/2014/main" id="{F4F31C6A-B607-D340-8F50-D6713B5064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1D10AF7-EC1F-AE4D-90F4-2F55D70B6CD0}" type="slidenum">
              <a:rPr lang="it-IT" altLang="it-IT" sz="1200"/>
              <a:pPr eaLnBrk="1" hangingPunct="1"/>
              <a:t>22</a:t>
            </a:fld>
            <a:endParaRPr lang="it-IT" altLang="it-IT" sz="1200"/>
          </a:p>
        </p:txBody>
      </p:sp>
      <p:sp>
        <p:nvSpPr>
          <p:cNvPr id="55302" name="Rectangle 2">
            <a:extLst>
              <a:ext uri="{FF2B5EF4-FFF2-40B4-BE49-F238E27FC236}">
                <a16:creationId xmlns:a16="http://schemas.microsoft.com/office/drawing/2014/main" id="{B625A590-F9B5-E848-90BA-D25F1C2112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3" name="Rectangle 3">
            <a:extLst>
              <a:ext uri="{FF2B5EF4-FFF2-40B4-BE49-F238E27FC236}">
                <a16:creationId xmlns:a16="http://schemas.microsoft.com/office/drawing/2014/main" id="{5A570571-7BDA-AC40-A777-64A7403F0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FC3D2E5D-6C48-4342-911C-79819F584D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5A9D3B3-CBA8-4B47-992D-9797A99A380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51204" name="Rectangle 6">
            <a:extLst>
              <a:ext uri="{FF2B5EF4-FFF2-40B4-BE49-F238E27FC236}">
                <a16:creationId xmlns:a16="http://schemas.microsoft.com/office/drawing/2014/main" id="{15E09BC8-EEFF-6C49-A099-B8994BB332A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51205" name="Rectangle 7">
            <a:extLst>
              <a:ext uri="{FF2B5EF4-FFF2-40B4-BE49-F238E27FC236}">
                <a16:creationId xmlns:a16="http://schemas.microsoft.com/office/drawing/2014/main" id="{3340FAB0-F8FA-4148-B0E2-1379DB2891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EC10942-9075-C342-83F4-B3EEE726C721}" type="slidenum">
              <a:rPr lang="it-IT" altLang="it-IT" sz="1200"/>
              <a:pPr eaLnBrk="1" hangingPunct="1"/>
              <a:t>23</a:t>
            </a:fld>
            <a:endParaRPr lang="it-IT" altLang="it-IT" sz="1200"/>
          </a:p>
        </p:txBody>
      </p:sp>
      <p:sp>
        <p:nvSpPr>
          <p:cNvPr id="51206" name="Rectangle 2">
            <a:extLst>
              <a:ext uri="{FF2B5EF4-FFF2-40B4-BE49-F238E27FC236}">
                <a16:creationId xmlns:a16="http://schemas.microsoft.com/office/drawing/2014/main" id="{000B8EF1-B3F0-D54A-97A6-D8C36B4DA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7" name="Rectangle 3">
            <a:extLst>
              <a:ext uri="{FF2B5EF4-FFF2-40B4-BE49-F238E27FC236}">
                <a16:creationId xmlns:a16="http://schemas.microsoft.com/office/drawing/2014/main" id="{99AC4742-4016-A242-BC37-6A53683208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4934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95CF0BC-2EE0-4D42-B3F0-CB18BBD9AB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69F916B-D291-B04E-B72C-7302F0B0D0D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:a16="http://schemas.microsoft.com/office/drawing/2014/main" id="{B0EA2839-CC59-4F45-A553-DA8B4185D1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18437" name="Rectangle 7">
            <a:extLst>
              <a:ext uri="{FF2B5EF4-FFF2-40B4-BE49-F238E27FC236}">
                <a16:creationId xmlns:a16="http://schemas.microsoft.com/office/drawing/2014/main" id="{EB7FC59D-C80A-174D-96A9-BB5A9E066D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34FC75-6A72-174D-B706-27803A4B57D3}" type="slidenum">
              <a:rPr lang="it-IT" altLang="it-IT" sz="1200"/>
              <a:pPr eaLnBrk="1" hangingPunct="1"/>
              <a:t>3</a:t>
            </a:fld>
            <a:endParaRPr lang="it-IT" altLang="it-IT" sz="1200"/>
          </a:p>
        </p:txBody>
      </p:sp>
      <p:sp>
        <p:nvSpPr>
          <p:cNvPr id="18438" name="Rectangle 2">
            <a:extLst>
              <a:ext uri="{FF2B5EF4-FFF2-40B4-BE49-F238E27FC236}">
                <a16:creationId xmlns:a16="http://schemas.microsoft.com/office/drawing/2014/main" id="{6321A020-DAA2-D342-8C99-DD449969D9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9" name="Rectangle 3">
            <a:extLst>
              <a:ext uri="{FF2B5EF4-FFF2-40B4-BE49-F238E27FC236}">
                <a16:creationId xmlns:a16="http://schemas.microsoft.com/office/drawing/2014/main" id="{464BD4C3-3D04-3B4B-8BB6-3072FB456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7084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02AEF63-D349-6E4E-903F-96D351B90F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D5AE66C-9EC9-E446-87FC-DC376E30985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CBE2455F-5F1E-0F45-B206-95816ECB8BA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0485" name="Rectangle 7">
            <a:extLst>
              <a:ext uri="{FF2B5EF4-FFF2-40B4-BE49-F238E27FC236}">
                <a16:creationId xmlns:a16="http://schemas.microsoft.com/office/drawing/2014/main" id="{77125875-0228-8941-95E2-125461A8A5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11A052C-B287-2F4C-9AA4-537902FB1723}" type="slidenum">
              <a:rPr lang="it-IT" altLang="it-IT" sz="1200"/>
              <a:pPr eaLnBrk="1" hangingPunct="1"/>
              <a:t>4</a:t>
            </a:fld>
            <a:endParaRPr lang="it-IT" altLang="it-IT" sz="1200"/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id="{8127A49F-5006-A64B-952F-221B83FA41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>
            <a:extLst>
              <a:ext uri="{FF2B5EF4-FFF2-40B4-BE49-F238E27FC236}">
                <a16:creationId xmlns:a16="http://schemas.microsoft.com/office/drawing/2014/main" id="{433218BE-AE0A-C945-B599-CA4986370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6B1B089-3E86-C748-8560-B07D37745AE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3FF76EE-1E81-EB40-8178-714985BDCE5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4580" name="Rectangle 6">
            <a:extLst>
              <a:ext uri="{FF2B5EF4-FFF2-40B4-BE49-F238E27FC236}">
                <a16:creationId xmlns:a16="http://schemas.microsoft.com/office/drawing/2014/main" id="{C726A5C6-78F3-124B-8FF2-93963199B4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4581" name="Rectangle 7">
            <a:extLst>
              <a:ext uri="{FF2B5EF4-FFF2-40B4-BE49-F238E27FC236}">
                <a16:creationId xmlns:a16="http://schemas.microsoft.com/office/drawing/2014/main" id="{AC427E2F-9DF5-6D48-A1D5-207E0DBFB6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FEE324-0465-6B4E-B0F9-1C10BCFC2808}" type="slidenum">
              <a:rPr lang="it-IT" altLang="it-IT" sz="1200"/>
              <a:pPr eaLnBrk="1" hangingPunct="1"/>
              <a:t>5</a:t>
            </a:fld>
            <a:endParaRPr lang="it-IT" altLang="it-IT" sz="1200"/>
          </a:p>
        </p:txBody>
      </p:sp>
      <p:sp>
        <p:nvSpPr>
          <p:cNvPr id="24582" name="Rectangle 2">
            <a:extLst>
              <a:ext uri="{FF2B5EF4-FFF2-40B4-BE49-F238E27FC236}">
                <a16:creationId xmlns:a16="http://schemas.microsoft.com/office/drawing/2014/main" id="{71BEBFD2-F69D-274B-9649-E896E1AD75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3" name="Rectangle 3">
            <a:extLst>
              <a:ext uri="{FF2B5EF4-FFF2-40B4-BE49-F238E27FC236}">
                <a16:creationId xmlns:a16="http://schemas.microsoft.com/office/drawing/2014/main" id="{E1FA1E37-D422-9A41-9EB2-A7CAB93BB8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6B1B089-3E86-C748-8560-B07D37745AE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3FF76EE-1E81-EB40-8178-714985BDCE5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4580" name="Rectangle 6">
            <a:extLst>
              <a:ext uri="{FF2B5EF4-FFF2-40B4-BE49-F238E27FC236}">
                <a16:creationId xmlns:a16="http://schemas.microsoft.com/office/drawing/2014/main" id="{C726A5C6-78F3-124B-8FF2-93963199B4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4581" name="Rectangle 7">
            <a:extLst>
              <a:ext uri="{FF2B5EF4-FFF2-40B4-BE49-F238E27FC236}">
                <a16:creationId xmlns:a16="http://schemas.microsoft.com/office/drawing/2014/main" id="{AC427E2F-9DF5-6D48-A1D5-207E0DBFB6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FEE324-0465-6B4E-B0F9-1C10BCFC2808}" type="slidenum">
              <a:rPr lang="it-IT" altLang="it-IT" sz="1200"/>
              <a:pPr eaLnBrk="1" hangingPunct="1"/>
              <a:t>6</a:t>
            </a:fld>
            <a:endParaRPr lang="it-IT" altLang="it-IT" sz="1200"/>
          </a:p>
        </p:txBody>
      </p:sp>
      <p:sp>
        <p:nvSpPr>
          <p:cNvPr id="24582" name="Rectangle 2">
            <a:extLst>
              <a:ext uri="{FF2B5EF4-FFF2-40B4-BE49-F238E27FC236}">
                <a16:creationId xmlns:a16="http://schemas.microsoft.com/office/drawing/2014/main" id="{71BEBFD2-F69D-274B-9649-E896E1AD75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3" name="Rectangle 3">
            <a:extLst>
              <a:ext uri="{FF2B5EF4-FFF2-40B4-BE49-F238E27FC236}">
                <a16:creationId xmlns:a16="http://schemas.microsoft.com/office/drawing/2014/main" id="{E1FA1E37-D422-9A41-9EB2-A7CAB93BB8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4054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8B93B65-ABDB-414D-AB84-2406563EE9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21DFA0E-B6D4-574A-829A-4B4C6C0E368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D46A4D4C-C00B-1F41-B8C5-1E8F4989081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BE6B8917-CD8C-5F4D-B27A-366132524B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67C7D40-01E5-BA43-AE75-2C9C2AA89113}" type="slidenum">
              <a:rPr lang="it-IT" altLang="it-IT" sz="1200"/>
              <a:pPr eaLnBrk="1" hangingPunct="1"/>
              <a:t>7</a:t>
            </a:fld>
            <a:endParaRPr lang="it-IT" altLang="it-IT" sz="1200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37643B62-CE8A-A04E-B64A-547EB448CE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A54EFA10-7AB3-624F-BE7F-48ABF1030A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992C79A-49D4-E447-ACE7-3552E31B66C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8809840-3338-1741-B5F8-79AE5B67673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8676" name="Rectangle 6">
            <a:extLst>
              <a:ext uri="{FF2B5EF4-FFF2-40B4-BE49-F238E27FC236}">
                <a16:creationId xmlns:a16="http://schemas.microsoft.com/office/drawing/2014/main" id="{44225997-EFF0-D541-A4A4-2DD3C1EEFE1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8677" name="Rectangle 7">
            <a:extLst>
              <a:ext uri="{FF2B5EF4-FFF2-40B4-BE49-F238E27FC236}">
                <a16:creationId xmlns:a16="http://schemas.microsoft.com/office/drawing/2014/main" id="{38FF3753-A1EF-0B4C-A2A3-AA4ABD23C6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8C84612-DAF6-5644-9906-4F5ACCD4F055}" type="slidenum">
              <a:rPr lang="it-IT" altLang="it-IT" sz="1200"/>
              <a:pPr eaLnBrk="1" hangingPunct="1"/>
              <a:t>8</a:t>
            </a:fld>
            <a:endParaRPr lang="it-IT" altLang="it-IT" sz="1200"/>
          </a:p>
        </p:txBody>
      </p:sp>
      <p:sp>
        <p:nvSpPr>
          <p:cNvPr id="28678" name="Rectangle 2">
            <a:extLst>
              <a:ext uri="{FF2B5EF4-FFF2-40B4-BE49-F238E27FC236}">
                <a16:creationId xmlns:a16="http://schemas.microsoft.com/office/drawing/2014/main" id="{08563CB6-F20C-C244-83A3-A2FC652EBE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9" name="Rectangle 3">
            <a:extLst>
              <a:ext uri="{FF2B5EF4-FFF2-40B4-BE49-F238E27FC236}">
                <a16:creationId xmlns:a16="http://schemas.microsoft.com/office/drawing/2014/main" id="{66E7FF32-FEB0-1348-8894-643F008483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2ADFF27-E396-1A4C-81A5-80001402B9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D753E2DD-EEE1-684B-AE04-B466B821D7B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0724" name="Rectangle 6">
            <a:extLst>
              <a:ext uri="{FF2B5EF4-FFF2-40B4-BE49-F238E27FC236}">
                <a16:creationId xmlns:a16="http://schemas.microsoft.com/office/drawing/2014/main" id="{3157A047-7ECA-6F4B-BA40-3D11110C31A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0725" name="Rectangle 7">
            <a:extLst>
              <a:ext uri="{FF2B5EF4-FFF2-40B4-BE49-F238E27FC236}">
                <a16:creationId xmlns:a16="http://schemas.microsoft.com/office/drawing/2014/main" id="{7338BA49-05C7-3344-BB7F-6C29DB912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FB60A3C-30EB-7648-BBE9-C63F68217F98}" type="slidenum">
              <a:rPr lang="it-IT" altLang="it-IT" sz="1200"/>
              <a:pPr eaLnBrk="1" hangingPunct="1"/>
              <a:t>9</a:t>
            </a:fld>
            <a:endParaRPr lang="it-IT" altLang="it-IT" sz="1200"/>
          </a:p>
        </p:txBody>
      </p:sp>
      <p:sp>
        <p:nvSpPr>
          <p:cNvPr id="30726" name="Rectangle 2">
            <a:extLst>
              <a:ext uri="{FF2B5EF4-FFF2-40B4-BE49-F238E27FC236}">
                <a16:creationId xmlns:a16="http://schemas.microsoft.com/office/drawing/2014/main" id="{D146A38B-2D22-2644-ACB0-14AE3DFAC7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7" name="Rectangle 3">
            <a:extLst>
              <a:ext uri="{FF2B5EF4-FFF2-40B4-BE49-F238E27FC236}">
                <a16:creationId xmlns:a16="http://schemas.microsoft.com/office/drawing/2014/main" id="{ED765C42-E2D5-4143-ADB1-4781974A7C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0">
            <a:extLst>
              <a:ext uri="{FF2B5EF4-FFF2-40B4-BE49-F238E27FC236}">
                <a16:creationId xmlns:a16="http://schemas.microsoft.com/office/drawing/2014/main" id="{3DF18C63-15DC-0843-B473-96E1BDC2C05C}"/>
              </a:ext>
            </a:extLst>
          </p:cNvPr>
          <p:cNvGrpSpPr>
            <a:grpSpLocks/>
          </p:cNvGrpSpPr>
          <p:nvPr/>
        </p:nvGrpSpPr>
        <p:grpSpPr bwMode="auto">
          <a:xfrm>
            <a:off x="-257175" y="-23813"/>
            <a:ext cx="9518650" cy="7229476"/>
            <a:chOff x="-162" y="-15"/>
            <a:chExt cx="5996" cy="4554"/>
          </a:xfrm>
        </p:grpSpPr>
        <p:grpSp>
          <p:nvGrpSpPr>
            <p:cNvPr id="5" name="Group 109">
              <a:extLst>
                <a:ext uri="{FF2B5EF4-FFF2-40B4-BE49-F238E27FC236}">
                  <a16:creationId xmlns:a16="http://schemas.microsoft.com/office/drawing/2014/main" id="{C180B577-0DDC-2D43-8C96-9FA40FA0040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2" y="-14"/>
              <a:ext cx="5996" cy="4553"/>
              <a:chOff x="-162" y="-14"/>
              <a:chExt cx="5996" cy="4553"/>
            </a:xfrm>
          </p:grpSpPr>
          <p:sp>
            <p:nvSpPr>
              <p:cNvPr id="20" name="Freeform 4">
                <a:extLst>
                  <a:ext uri="{FF2B5EF4-FFF2-40B4-BE49-F238E27FC236}">
                    <a16:creationId xmlns:a16="http://schemas.microsoft.com/office/drawing/2014/main" id="{2F34928A-18B6-7B40-A7F1-4B62DD8F0EF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4" y="299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AAC8004F-37AA-E040-AED3-3B1D66B5D4A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0" y="258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10ADB96D-7224-634B-AB20-F064F594EC7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88" y="3047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304346E5-BE9E-614E-9A1A-DD37A5C2CB0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09" y="355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947C5D4E-1C11-ED4A-A0E6-C5F2A2DBBB1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0" y="183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98D8F33C-FD2B-EF4F-8373-81A1FE3E84D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206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70605F18-41A8-A14E-8B77-76B585FDB43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4" y="189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6E935E7C-0FEB-9846-A7F6-1002F1C16CF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6" y="338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97193961-7262-D746-89EE-AF58CD1BD95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3000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F9FFF77C-A106-664E-9ADC-5AB62F4104A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5" y="375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26BBB3A4-8509-A842-887A-516B3A8466E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6" y="3575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0628AC61-F33B-084D-ABE0-934461BACF2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0" y="306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D1EF5DAF-EB85-134B-8948-977A67BDBC1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88" y="226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4754D72A-B397-D54F-A983-5A24A9F69C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6" y="235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9ADBD3A5-C8A3-F54B-AA6D-92012B177FB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7" y="273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D60F968C-E5CD-4344-AAE1-26E13E4A50D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3" y="257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DDDB786D-606F-B648-8E78-D294108F8DD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3" y="300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7" name="Freeform 21">
                <a:extLst>
                  <a:ext uri="{FF2B5EF4-FFF2-40B4-BE49-F238E27FC236}">
                    <a16:creationId xmlns:a16="http://schemas.microsoft.com/office/drawing/2014/main" id="{E71D4CC9-589D-754A-AF18-8070C7A6C5D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38" y="374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6EFC2F0D-3479-9148-91F8-4132BAF9997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19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553E5607-C90F-A34E-A7A1-DBADBA62F60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2" y="20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2E61B777-4B81-4E4E-8768-993B9DF8AF6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3" y="200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D8B1ED35-5A65-B142-9328-49E5530F69D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69" y="337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2AE273FA-F379-7A43-AA73-AA4B0616B8D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4" y="295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F728491D-6A20-EE4F-9C5B-5125A999431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6" y="372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2156CBE5-06EE-C442-83AE-63CD40C2678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5" y="35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D8191317-2DB0-F541-B965-17663246C6D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69" y="290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2B3BF01E-64D4-0744-9050-DD6D9FB929C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5" y="204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32485EAA-6BF3-2240-9A1B-59E39857D9F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1" y="221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8" name="Freeform 32">
                <a:extLst>
                  <a:ext uri="{FF2B5EF4-FFF2-40B4-BE49-F238E27FC236}">
                    <a16:creationId xmlns:a16="http://schemas.microsoft.com/office/drawing/2014/main" id="{B1D256C8-F08A-1246-BF6E-0F2AA297291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0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9" name="Freeform 33">
                <a:extLst>
                  <a:ext uri="{FF2B5EF4-FFF2-40B4-BE49-F238E27FC236}">
                    <a16:creationId xmlns:a16="http://schemas.microsoft.com/office/drawing/2014/main" id="{917AA4A5-B86A-5B40-851B-11FD013AA74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6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CE744B17-108E-EE43-8195-648DACA7E5F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20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" name="Freeform 35">
                <a:extLst>
                  <a:ext uri="{FF2B5EF4-FFF2-40B4-BE49-F238E27FC236}">
                    <a16:creationId xmlns:a16="http://schemas.microsoft.com/office/drawing/2014/main" id="{2D5763DE-3431-4443-9E6B-CA41154A83F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1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" name="Freeform 36">
                <a:extLst>
                  <a:ext uri="{FF2B5EF4-FFF2-40B4-BE49-F238E27FC236}">
                    <a16:creationId xmlns:a16="http://schemas.microsoft.com/office/drawing/2014/main" id="{336EA815-2F1C-4B45-B22F-B1EC7C705DB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4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3" name="Freeform 37">
                <a:extLst>
                  <a:ext uri="{FF2B5EF4-FFF2-40B4-BE49-F238E27FC236}">
                    <a16:creationId xmlns:a16="http://schemas.microsoft.com/office/drawing/2014/main" id="{B03E2FA7-39E7-824E-8919-1DC6C06CB6C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5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4" name="Freeform 38">
                <a:extLst>
                  <a:ext uri="{FF2B5EF4-FFF2-40B4-BE49-F238E27FC236}">
                    <a16:creationId xmlns:a16="http://schemas.microsoft.com/office/drawing/2014/main" id="{1FEFE154-8915-3B45-B9BC-72116AB02C0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5" y="-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5" name="Freeform 39">
                <a:extLst>
                  <a:ext uri="{FF2B5EF4-FFF2-40B4-BE49-F238E27FC236}">
                    <a16:creationId xmlns:a16="http://schemas.microsoft.com/office/drawing/2014/main" id="{74412E8B-483B-CB4E-9EEA-4CB5141DE0A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2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6" name="Freeform 40">
                <a:extLst>
                  <a:ext uri="{FF2B5EF4-FFF2-40B4-BE49-F238E27FC236}">
                    <a16:creationId xmlns:a16="http://schemas.microsoft.com/office/drawing/2014/main" id="{A72363B9-3789-284E-AE12-A8359F700A5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5" y="95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7" name="Freeform 41">
                <a:extLst>
                  <a:ext uri="{FF2B5EF4-FFF2-40B4-BE49-F238E27FC236}">
                    <a16:creationId xmlns:a16="http://schemas.microsoft.com/office/drawing/2014/main" id="{CAF58E47-56D7-2942-A2A7-5766E0BD73C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7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" name="Freeform 42">
                <a:extLst>
                  <a:ext uri="{FF2B5EF4-FFF2-40B4-BE49-F238E27FC236}">
                    <a16:creationId xmlns:a16="http://schemas.microsoft.com/office/drawing/2014/main" id="{F94222B3-41DE-8F4D-8E19-07D52D01A9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2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" name="Freeform 43">
                <a:extLst>
                  <a:ext uri="{FF2B5EF4-FFF2-40B4-BE49-F238E27FC236}">
                    <a16:creationId xmlns:a16="http://schemas.microsoft.com/office/drawing/2014/main" id="{D014869F-CFE6-ED45-8FEA-9C746B5C05B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6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" name="Freeform 44">
                <a:extLst>
                  <a:ext uri="{FF2B5EF4-FFF2-40B4-BE49-F238E27FC236}">
                    <a16:creationId xmlns:a16="http://schemas.microsoft.com/office/drawing/2014/main" id="{A58B349F-3FC3-BD4B-8FFF-BE0CB0D9173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28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1" name="Freeform 45">
                <a:extLst>
                  <a:ext uri="{FF2B5EF4-FFF2-40B4-BE49-F238E27FC236}">
                    <a16:creationId xmlns:a16="http://schemas.microsoft.com/office/drawing/2014/main" id="{1A93B855-8EB3-3440-8D8D-682AA692FA3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20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" name="Freeform 46">
                <a:extLst>
                  <a:ext uri="{FF2B5EF4-FFF2-40B4-BE49-F238E27FC236}">
                    <a16:creationId xmlns:a16="http://schemas.microsoft.com/office/drawing/2014/main" id="{B6B6A0F1-419F-D545-A8DB-52D6F034EAC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5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3" name="Freeform 47">
                <a:extLst>
                  <a:ext uri="{FF2B5EF4-FFF2-40B4-BE49-F238E27FC236}">
                    <a16:creationId xmlns:a16="http://schemas.microsoft.com/office/drawing/2014/main" id="{98D65787-E1EC-F14E-A0DD-824C2CBB5F0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1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4" name="Freeform 48">
                <a:extLst>
                  <a:ext uri="{FF2B5EF4-FFF2-40B4-BE49-F238E27FC236}">
                    <a16:creationId xmlns:a16="http://schemas.microsoft.com/office/drawing/2014/main" id="{E6EA58E7-698C-EA43-91ED-5F4B75EFC4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5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5" name="Freeform 49">
                <a:extLst>
                  <a:ext uri="{FF2B5EF4-FFF2-40B4-BE49-F238E27FC236}">
                    <a16:creationId xmlns:a16="http://schemas.microsoft.com/office/drawing/2014/main" id="{2E399D58-E395-D14C-BB39-92B0C71159E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6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6" name="Freeform 50">
                <a:extLst>
                  <a:ext uri="{FF2B5EF4-FFF2-40B4-BE49-F238E27FC236}">
                    <a16:creationId xmlns:a16="http://schemas.microsoft.com/office/drawing/2014/main" id="{7654C09B-E69E-A440-BD2A-9607BE514CC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899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7" name="Freeform 51">
                <a:extLst>
                  <a:ext uri="{FF2B5EF4-FFF2-40B4-BE49-F238E27FC236}">
                    <a16:creationId xmlns:a16="http://schemas.microsoft.com/office/drawing/2014/main" id="{33CF488F-8C74-F843-ADAF-BF778EC78E8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0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8" name="Freeform 52">
                <a:extLst>
                  <a:ext uri="{FF2B5EF4-FFF2-40B4-BE49-F238E27FC236}">
                    <a16:creationId xmlns:a16="http://schemas.microsoft.com/office/drawing/2014/main" id="{B9397955-448E-6643-8922-2C4193CE1CC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5" y="5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9" name="Freeform 53">
                <a:extLst>
                  <a:ext uri="{FF2B5EF4-FFF2-40B4-BE49-F238E27FC236}">
                    <a16:creationId xmlns:a16="http://schemas.microsoft.com/office/drawing/2014/main" id="{C9DCDE78-17F8-4845-8724-8F205341693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7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0" name="Freeform 54">
                <a:extLst>
                  <a:ext uri="{FF2B5EF4-FFF2-40B4-BE49-F238E27FC236}">
                    <a16:creationId xmlns:a16="http://schemas.microsoft.com/office/drawing/2014/main" id="{F7E0A211-5CBA-1B4A-8AAC-EAF43BD6D52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08" y="107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1" name="Freeform 55">
                <a:extLst>
                  <a:ext uri="{FF2B5EF4-FFF2-40B4-BE49-F238E27FC236}">
                    <a16:creationId xmlns:a16="http://schemas.microsoft.com/office/drawing/2014/main" id="{EBEC2C37-A8B2-334D-8C86-ECD28F9ACB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2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2" name="Freeform 56">
                <a:extLst>
                  <a:ext uri="{FF2B5EF4-FFF2-40B4-BE49-F238E27FC236}">
                    <a16:creationId xmlns:a16="http://schemas.microsoft.com/office/drawing/2014/main" id="{C5334064-6FCE-D148-8250-60606646CCE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3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3" name="Freeform 57">
                <a:extLst>
                  <a:ext uri="{FF2B5EF4-FFF2-40B4-BE49-F238E27FC236}">
                    <a16:creationId xmlns:a16="http://schemas.microsoft.com/office/drawing/2014/main" id="{4ADD9ED0-36DC-1E4E-AB41-2EB6205CC8F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1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4" name="Freeform 58">
                <a:extLst>
                  <a:ext uri="{FF2B5EF4-FFF2-40B4-BE49-F238E27FC236}">
                    <a16:creationId xmlns:a16="http://schemas.microsoft.com/office/drawing/2014/main" id="{C468EB8E-66F0-6548-94C1-ADA979E7D9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3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FC1A83C9-4706-DC4B-A09C-57FE9BBA717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7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6" name="Freeform 60">
                <a:extLst>
                  <a:ext uri="{FF2B5EF4-FFF2-40B4-BE49-F238E27FC236}">
                    <a16:creationId xmlns:a16="http://schemas.microsoft.com/office/drawing/2014/main" id="{AE85E375-65E8-5F4E-B82F-1E289561B9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5" y="86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7" name="Freeform 61">
                <a:extLst>
                  <a:ext uri="{FF2B5EF4-FFF2-40B4-BE49-F238E27FC236}">
                    <a16:creationId xmlns:a16="http://schemas.microsoft.com/office/drawing/2014/main" id="{5DC68AAD-F49E-0C46-B649-D40136A82E6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475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8" name="Freeform 62">
                <a:extLst>
                  <a:ext uri="{FF2B5EF4-FFF2-40B4-BE49-F238E27FC236}">
                    <a16:creationId xmlns:a16="http://schemas.microsoft.com/office/drawing/2014/main" id="{E6380064-EACE-2F44-8C0F-9B5CC2AFE84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1128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9" name="Freeform 63">
                <a:extLst>
                  <a:ext uri="{FF2B5EF4-FFF2-40B4-BE49-F238E27FC236}">
                    <a16:creationId xmlns:a16="http://schemas.microsoft.com/office/drawing/2014/main" id="{BF868EA3-3415-8543-B910-82580118DCC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2" y="157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0" name="Freeform 64">
                <a:extLst>
                  <a:ext uri="{FF2B5EF4-FFF2-40B4-BE49-F238E27FC236}">
                    <a16:creationId xmlns:a16="http://schemas.microsoft.com/office/drawing/2014/main" id="{3FD55423-EA9D-AF4E-A265-F0CC8A3AF64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28" y="24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1" name="Freeform 65">
                <a:extLst>
                  <a:ext uri="{FF2B5EF4-FFF2-40B4-BE49-F238E27FC236}">
                    <a16:creationId xmlns:a16="http://schemas.microsoft.com/office/drawing/2014/main" id="{DF842A1B-82F6-1E44-9161-74D7C7C191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7" y="-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2" name="Freeform 66">
                <a:extLst>
                  <a:ext uri="{FF2B5EF4-FFF2-40B4-BE49-F238E27FC236}">
                    <a16:creationId xmlns:a16="http://schemas.microsoft.com/office/drawing/2014/main" id="{F8EE24B1-80F0-8446-A15B-8879D6800C8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3" y="127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3" name="Freeform 67">
                <a:extLst>
                  <a:ext uri="{FF2B5EF4-FFF2-40B4-BE49-F238E27FC236}">
                    <a16:creationId xmlns:a16="http://schemas.microsoft.com/office/drawing/2014/main" id="{DD1AC788-2D86-4249-A860-3A3CE187952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28" y="94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4" name="Freeform 68">
                <a:extLst>
                  <a:ext uri="{FF2B5EF4-FFF2-40B4-BE49-F238E27FC236}">
                    <a16:creationId xmlns:a16="http://schemas.microsoft.com/office/drawing/2014/main" id="{902E56FC-4FA1-5D4F-9D15-13DCF16521D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2" y="321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5" name="Freeform 69">
                <a:extLst>
                  <a:ext uri="{FF2B5EF4-FFF2-40B4-BE49-F238E27FC236}">
                    <a16:creationId xmlns:a16="http://schemas.microsoft.com/office/drawing/2014/main" id="{460CC4D9-4F9D-F74A-8611-6981F4E06AD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1" y="1609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6" name="Freeform 70">
                <a:extLst>
                  <a:ext uri="{FF2B5EF4-FFF2-40B4-BE49-F238E27FC236}">
                    <a16:creationId xmlns:a16="http://schemas.microsoft.com/office/drawing/2014/main" id="{02DF4AFC-CC91-2B4C-BC86-74B95928164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899" y="7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7" name="Freeform 71">
                <a:extLst>
                  <a:ext uri="{FF2B5EF4-FFF2-40B4-BE49-F238E27FC236}">
                    <a16:creationId xmlns:a16="http://schemas.microsoft.com/office/drawing/2014/main" id="{4C637EAC-CE9B-D64F-9255-1A488A41DA8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2" y="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8" name="Freeform 72">
                <a:extLst>
                  <a:ext uri="{FF2B5EF4-FFF2-40B4-BE49-F238E27FC236}">
                    <a16:creationId xmlns:a16="http://schemas.microsoft.com/office/drawing/2014/main" id="{E076D1E5-48E8-5344-B637-0514B96453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3" y="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9" name="Freeform 73">
                <a:extLst>
                  <a:ext uri="{FF2B5EF4-FFF2-40B4-BE49-F238E27FC236}">
                    <a16:creationId xmlns:a16="http://schemas.microsoft.com/office/drawing/2014/main" id="{21EF8D6A-11E4-9347-9DE9-5335C538F62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7" y="29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0" name="Freeform 74">
                <a:extLst>
                  <a:ext uri="{FF2B5EF4-FFF2-40B4-BE49-F238E27FC236}">
                    <a16:creationId xmlns:a16="http://schemas.microsoft.com/office/drawing/2014/main" id="{A83EFEF9-2A2D-5145-8B0D-A392695C307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2587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1" name="Freeform 75">
                <a:extLst>
                  <a:ext uri="{FF2B5EF4-FFF2-40B4-BE49-F238E27FC236}">
                    <a16:creationId xmlns:a16="http://schemas.microsoft.com/office/drawing/2014/main" id="{8AC6D8FB-E47F-CC40-ADA5-6E30066C015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324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2" name="Freeform 76">
                <a:extLst>
                  <a:ext uri="{FF2B5EF4-FFF2-40B4-BE49-F238E27FC236}">
                    <a16:creationId xmlns:a16="http://schemas.microsoft.com/office/drawing/2014/main" id="{43FBDD71-D483-114E-9BB4-F21780974F9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4" y="361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3" name="Freeform 77">
                <a:extLst>
                  <a:ext uri="{FF2B5EF4-FFF2-40B4-BE49-F238E27FC236}">
                    <a16:creationId xmlns:a16="http://schemas.microsoft.com/office/drawing/2014/main" id="{FD8E452E-4621-C64A-98AE-C01C5CFC72B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2" y="204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4" name="Freeform 78">
                <a:extLst>
                  <a:ext uri="{FF2B5EF4-FFF2-40B4-BE49-F238E27FC236}">
                    <a16:creationId xmlns:a16="http://schemas.microsoft.com/office/drawing/2014/main" id="{2B174021-2DC9-DE40-A465-F710F072B72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1" y="201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5" name="Freeform 79">
                <a:extLst>
                  <a:ext uri="{FF2B5EF4-FFF2-40B4-BE49-F238E27FC236}">
                    <a16:creationId xmlns:a16="http://schemas.microsoft.com/office/drawing/2014/main" id="{594EBA78-071A-794E-BCD5-61AE67825F0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3" y="368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6" name="Freeform 80">
                <a:extLst>
                  <a:ext uri="{FF2B5EF4-FFF2-40B4-BE49-F238E27FC236}">
                    <a16:creationId xmlns:a16="http://schemas.microsoft.com/office/drawing/2014/main" id="{625EA203-9AFE-F440-968B-1BCDA74B94F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4" y="319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7" name="Freeform 81">
                <a:extLst>
                  <a:ext uri="{FF2B5EF4-FFF2-40B4-BE49-F238E27FC236}">
                    <a16:creationId xmlns:a16="http://schemas.microsoft.com/office/drawing/2014/main" id="{0AC2E95F-EEC4-9949-AFB5-5645C315949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1" y="363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8" name="Freeform 82">
                <a:extLst>
                  <a:ext uri="{FF2B5EF4-FFF2-40B4-BE49-F238E27FC236}">
                    <a16:creationId xmlns:a16="http://schemas.microsoft.com/office/drawing/2014/main" id="{C769C830-3479-B542-AEFA-40078FC0E56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7" y="25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9" name="Freeform 83">
                <a:extLst>
                  <a:ext uri="{FF2B5EF4-FFF2-40B4-BE49-F238E27FC236}">
                    <a16:creationId xmlns:a16="http://schemas.microsoft.com/office/drawing/2014/main" id="{BFEF4C0F-A8D9-BD45-B1F5-A219E6ED978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6" y="210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00" name="Freeform 84">
                <a:extLst>
                  <a:ext uri="{FF2B5EF4-FFF2-40B4-BE49-F238E27FC236}">
                    <a16:creationId xmlns:a16="http://schemas.microsoft.com/office/drawing/2014/main" id="{69E95F02-E7CB-5F44-B384-679DFB62795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79" y="24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6" name="Group 105">
              <a:extLst>
                <a:ext uri="{FF2B5EF4-FFF2-40B4-BE49-F238E27FC236}">
                  <a16:creationId xmlns:a16="http://schemas.microsoft.com/office/drawing/2014/main" id="{498603AD-65DF-AD43-B504-2EA7A021B1A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6" y="1888"/>
              <a:ext cx="5577" cy="1272"/>
              <a:chOff x="76" y="1888"/>
              <a:chExt cx="5577" cy="1272"/>
            </a:xfrm>
          </p:grpSpPr>
          <p:sp>
            <p:nvSpPr>
              <p:cNvPr id="7" name="Freeform 91">
                <a:extLst>
                  <a:ext uri="{FF2B5EF4-FFF2-40B4-BE49-F238E27FC236}">
                    <a16:creationId xmlns:a16="http://schemas.microsoft.com/office/drawing/2014/main" id="{37D8CC1A-555E-4440-959B-8EAF157E9A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3632084">
                <a:off x="225" y="2083"/>
                <a:ext cx="1123" cy="1031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rgbClr val="808080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grpSp>
            <p:nvGrpSpPr>
              <p:cNvPr id="8" name="Group 85">
                <a:extLst>
                  <a:ext uri="{FF2B5EF4-FFF2-40B4-BE49-F238E27FC236}">
                    <a16:creationId xmlns:a16="http://schemas.microsoft.com/office/drawing/2014/main" id="{0D30E91F-1DCF-7C46-9B9B-1B5A17C374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221"/>
                <a:ext cx="5509" cy="141"/>
                <a:chOff x="150" y="543"/>
                <a:chExt cx="5309" cy="200"/>
              </a:xfrm>
            </p:grpSpPr>
            <p:sp>
              <p:nvSpPr>
                <p:cNvPr id="18" name="AutoShape 86">
                  <a:extLst>
                    <a:ext uri="{FF2B5EF4-FFF2-40B4-BE49-F238E27FC236}">
                      <a16:creationId xmlns:a16="http://schemas.microsoft.com/office/drawing/2014/main" id="{F1AEC28E-F0C3-AC41-913C-0FAE889448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9" name="Rectangle 87">
                  <a:extLst>
                    <a:ext uri="{FF2B5EF4-FFF2-40B4-BE49-F238E27FC236}">
                      <a16:creationId xmlns:a16="http://schemas.microsoft.com/office/drawing/2014/main" id="{8A1B645E-4D25-404A-BEF9-87C1E48631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75" y="600"/>
                  <a:ext cx="5251" cy="50"/>
                </a:xfrm>
                <a:prstGeom prst="rect">
                  <a:avLst/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  <p:grpSp>
            <p:nvGrpSpPr>
              <p:cNvPr id="9" name="Group 88">
                <a:extLst>
                  <a:ext uri="{FF2B5EF4-FFF2-40B4-BE49-F238E27FC236}">
                    <a16:creationId xmlns:a16="http://schemas.microsoft.com/office/drawing/2014/main" id="{ABB23E64-22EA-124E-A86E-E0A35E4D5A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" y="2164"/>
                <a:ext cx="5509" cy="141"/>
                <a:chOff x="150" y="543"/>
                <a:chExt cx="5309" cy="200"/>
              </a:xfrm>
            </p:grpSpPr>
            <p:sp>
              <p:nvSpPr>
                <p:cNvPr id="16" name="AutoShape 89">
                  <a:extLst>
                    <a:ext uri="{FF2B5EF4-FFF2-40B4-BE49-F238E27FC236}">
                      <a16:creationId xmlns:a16="http://schemas.microsoft.com/office/drawing/2014/main" id="{17C7B415-0D42-1046-AE05-3F9BD1807E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B2B2B2">
                        <a:gamma/>
                        <a:shade val="46275"/>
                        <a:invGamma/>
                      </a:srgbClr>
                    </a:gs>
                    <a:gs pos="50000">
                      <a:srgbClr val="B2B2B2"/>
                    </a:gs>
                    <a:gs pos="100000">
                      <a:srgbClr val="B2B2B2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7" name="Rectangle 90">
                  <a:extLst>
                    <a:ext uri="{FF2B5EF4-FFF2-40B4-BE49-F238E27FC236}">
                      <a16:creationId xmlns:a16="http://schemas.microsoft.com/office/drawing/2014/main" id="{91B0B5AA-329B-B347-81B7-877C4799F2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" y="600"/>
                  <a:ext cx="5251" cy="50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/>
                    </a:gs>
                    <a:gs pos="50000">
                      <a:srgbClr val="B2B2B2">
                        <a:gamma/>
                        <a:tint val="27451"/>
                        <a:invGamma/>
                      </a:srgbClr>
                    </a:gs>
                    <a:gs pos="100000">
                      <a:srgbClr val="B2B2B2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  <p:grpSp>
            <p:nvGrpSpPr>
              <p:cNvPr id="10" name="Group 92">
                <a:extLst>
                  <a:ext uri="{FF2B5EF4-FFF2-40B4-BE49-F238E27FC236}">
                    <a16:creationId xmlns:a16="http://schemas.microsoft.com/office/drawing/2014/main" id="{73D3B07B-6E67-594F-9355-EE94EFAC00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629538">
                <a:off x="242" y="1925"/>
                <a:ext cx="1025" cy="952"/>
                <a:chOff x="1079" y="919"/>
                <a:chExt cx="2844" cy="2639"/>
              </a:xfrm>
            </p:grpSpPr>
            <p:sp>
              <p:nvSpPr>
                <p:cNvPr id="11" name="Freeform 93">
                  <a:extLst>
                    <a:ext uri="{FF2B5EF4-FFF2-40B4-BE49-F238E27FC236}">
                      <a16:creationId xmlns:a16="http://schemas.microsoft.com/office/drawing/2014/main" id="{535017E1-100E-AC40-9410-F7DDB79F86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2" y="948"/>
                  <a:ext cx="2844" cy="2609"/>
                </a:xfrm>
                <a:custGeom>
                  <a:avLst/>
                  <a:gdLst/>
                  <a:ahLst/>
                  <a:cxnLst>
                    <a:cxn ang="0">
                      <a:pos x="17" y="180"/>
                    </a:cxn>
                    <a:cxn ang="0">
                      <a:pos x="284" y="720"/>
                    </a:cxn>
                    <a:cxn ang="0">
                      <a:pos x="380" y="687"/>
                    </a:cxn>
                    <a:cxn ang="0">
                      <a:pos x="647" y="249"/>
                    </a:cxn>
                    <a:cxn ang="0">
                      <a:pos x="716" y="138"/>
                    </a:cxn>
                    <a:cxn ang="0">
                      <a:pos x="182" y="0"/>
                    </a:cxn>
                    <a:cxn ang="0">
                      <a:pos x="17" y="180"/>
                    </a:cxn>
                  </a:cxnLst>
                  <a:rect l="0" t="0" r="r" b="b"/>
                  <a:pathLst>
                    <a:path w="866" h="795">
                      <a:moveTo>
                        <a:pt x="17" y="180"/>
                      </a:moveTo>
                      <a:cubicBezTo>
                        <a:pt x="49" y="413"/>
                        <a:pt x="206" y="636"/>
                        <a:pt x="284" y="720"/>
                      </a:cubicBezTo>
                      <a:cubicBezTo>
                        <a:pt x="359" y="795"/>
                        <a:pt x="422" y="771"/>
                        <a:pt x="380" y="687"/>
                      </a:cubicBezTo>
                      <a:cubicBezTo>
                        <a:pt x="284" y="378"/>
                        <a:pt x="197" y="183"/>
                        <a:pt x="647" y="249"/>
                      </a:cubicBezTo>
                      <a:cubicBezTo>
                        <a:pt x="866" y="276"/>
                        <a:pt x="791" y="175"/>
                        <a:pt x="716" y="138"/>
                      </a:cubicBezTo>
                      <a:cubicBezTo>
                        <a:pt x="575" y="63"/>
                        <a:pt x="317" y="6"/>
                        <a:pt x="182" y="0"/>
                      </a:cubicBezTo>
                      <a:cubicBezTo>
                        <a:pt x="95" y="0"/>
                        <a:pt x="0" y="32"/>
                        <a:pt x="17" y="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mpd="sng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2" name="Freeform 94">
                  <a:extLst>
                    <a:ext uri="{FF2B5EF4-FFF2-40B4-BE49-F238E27FC236}">
                      <a16:creationId xmlns:a16="http://schemas.microsoft.com/office/drawing/2014/main" id="{4428308D-3787-1141-AF5D-59FE35FFE6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1" y="963"/>
                  <a:ext cx="641" cy="1913"/>
                </a:xfrm>
                <a:custGeom>
                  <a:avLst/>
                  <a:gdLst/>
                  <a:ahLst/>
                  <a:cxnLst>
                    <a:cxn ang="0">
                      <a:pos x="209" y="42"/>
                    </a:cxn>
                    <a:cxn ang="0">
                      <a:pos x="1" y="551"/>
                    </a:cxn>
                    <a:cxn ang="0">
                      <a:pos x="218" y="1319"/>
                    </a:cxn>
                    <a:cxn ang="0">
                      <a:pos x="518" y="1845"/>
                    </a:cxn>
                    <a:cxn ang="0">
                      <a:pos x="551" y="1761"/>
                    </a:cxn>
                    <a:cxn ang="0">
                      <a:pos x="259" y="1060"/>
                    </a:cxn>
                    <a:cxn ang="0">
                      <a:pos x="218" y="559"/>
                    </a:cxn>
                    <a:cxn ang="0">
                      <a:pos x="343" y="192"/>
                    </a:cxn>
                    <a:cxn ang="0">
                      <a:pos x="476" y="117"/>
                    </a:cxn>
                    <a:cxn ang="0">
                      <a:pos x="635" y="58"/>
                    </a:cxn>
                    <a:cxn ang="0">
                      <a:pos x="518" y="8"/>
                    </a:cxn>
                    <a:cxn ang="0">
                      <a:pos x="326" y="8"/>
                    </a:cxn>
                    <a:cxn ang="0">
                      <a:pos x="209" y="42"/>
                    </a:cxn>
                  </a:cxnLst>
                  <a:rect l="0" t="0" r="r" b="b"/>
                  <a:pathLst>
                    <a:path w="642" h="1919">
                      <a:moveTo>
                        <a:pt x="209" y="42"/>
                      </a:moveTo>
                      <a:cubicBezTo>
                        <a:pt x="59" y="125"/>
                        <a:pt x="0" y="338"/>
                        <a:pt x="1" y="551"/>
                      </a:cubicBezTo>
                      <a:cubicBezTo>
                        <a:pt x="2" y="764"/>
                        <a:pt x="132" y="1103"/>
                        <a:pt x="218" y="1319"/>
                      </a:cubicBezTo>
                      <a:cubicBezTo>
                        <a:pt x="304" y="1535"/>
                        <a:pt x="462" y="1771"/>
                        <a:pt x="518" y="1845"/>
                      </a:cubicBezTo>
                      <a:cubicBezTo>
                        <a:pt x="574" y="1919"/>
                        <a:pt x="594" y="1892"/>
                        <a:pt x="551" y="1761"/>
                      </a:cubicBezTo>
                      <a:cubicBezTo>
                        <a:pt x="508" y="1630"/>
                        <a:pt x="314" y="1260"/>
                        <a:pt x="259" y="1060"/>
                      </a:cubicBezTo>
                      <a:cubicBezTo>
                        <a:pt x="204" y="860"/>
                        <a:pt x="204" y="704"/>
                        <a:pt x="218" y="559"/>
                      </a:cubicBezTo>
                      <a:cubicBezTo>
                        <a:pt x="232" y="414"/>
                        <a:pt x="300" y="266"/>
                        <a:pt x="343" y="192"/>
                      </a:cubicBezTo>
                      <a:cubicBezTo>
                        <a:pt x="386" y="118"/>
                        <a:pt x="427" y="139"/>
                        <a:pt x="476" y="117"/>
                      </a:cubicBezTo>
                      <a:cubicBezTo>
                        <a:pt x="525" y="95"/>
                        <a:pt x="628" y="76"/>
                        <a:pt x="635" y="58"/>
                      </a:cubicBezTo>
                      <a:cubicBezTo>
                        <a:pt x="642" y="40"/>
                        <a:pt x="569" y="16"/>
                        <a:pt x="518" y="8"/>
                      </a:cubicBezTo>
                      <a:cubicBezTo>
                        <a:pt x="467" y="0"/>
                        <a:pt x="378" y="2"/>
                        <a:pt x="326" y="8"/>
                      </a:cubicBezTo>
                      <a:cubicBezTo>
                        <a:pt x="274" y="14"/>
                        <a:pt x="259" y="0"/>
                        <a:pt x="209" y="4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3" name="Freeform 95">
                  <a:extLst>
                    <a:ext uri="{FF2B5EF4-FFF2-40B4-BE49-F238E27FC236}">
                      <a16:creationId xmlns:a16="http://schemas.microsoft.com/office/drawing/2014/main" id="{D86E3755-C90B-7947-BD16-66261F310D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0" y="918"/>
                  <a:ext cx="2411" cy="629"/>
                </a:xfrm>
                <a:custGeom>
                  <a:avLst/>
                  <a:gdLst/>
                  <a:ahLst/>
                  <a:cxnLst>
                    <a:cxn ang="0">
                      <a:pos x="11" y="117"/>
                    </a:cxn>
                    <a:cxn ang="0">
                      <a:pos x="250" y="10"/>
                    </a:cxn>
                    <a:cxn ang="0">
                      <a:pos x="765" y="58"/>
                    </a:cxn>
                    <a:cxn ang="0">
                      <a:pos x="1574" y="256"/>
                    </a:cxn>
                    <a:cxn ang="0">
                      <a:pos x="2162" y="470"/>
                    </a:cxn>
                    <a:cxn ang="0">
                      <a:pos x="2359" y="586"/>
                    </a:cxn>
                    <a:cxn ang="0">
                      <a:pos x="2307" y="601"/>
                    </a:cxn>
                    <a:cxn ang="0">
                      <a:pos x="1741" y="415"/>
                    </a:cxn>
                    <a:cxn ang="0">
                      <a:pos x="874" y="212"/>
                    </a:cxn>
                    <a:cxn ang="0">
                      <a:pos x="382" y="179"/>
                    </a:cxn>
                    <a:cxn ang="0">
                      <a:pos x="198" y="270"/>
                    </a:cxn>
                    <a:cxn ang="0">
                      <a:pos x="31" y="187"/>
                    </a:cxn>
                    <a:cxn ang="0">
                      <a:pos x="11" y="117"/>
                    </a:cxn>
                  </a:cxnLst>
                  <a:rect l="0" t="0" r="r" b="b"/>
                  <a:pathLst>
                    <a:path w="2411" h="630">
                      <a:moveTo>
                        <a:pt x="11" y="117"/>
                      </a:moveTo>
                      <a:cubicBezTo>
                        <a:pt x="41" y="92"/>
                        <a:pt x="124" y="20"/>
                        <a:pt x="250" y="10"/>
                      </a:cubicBezTo>
                      <a:cubicBezTo>
                        <a:pt x="375" y="0"/>
                        <a:pt x="545" y="18"/>
                        <a:pt x="765" y="58"/>
                      </a:cubicBezTo>
                      <a:cubicBezTo>
                        <a:pt x="986" y="100"/>
                        <a:pt x="1341" y="187"/>
                        <a:pt x="1574" y="256"/>
                      </a:cubicBezTo>
                      <a:cubicBezTo>
                        <a:pt x="1807" y="324"/>
                        <a:pt x="2032" y="415"/>
                        <a:pt x="2162" y="470"/>
                      </a:cubicBezTo>
                      <a:cubicBezTo>
                        <a:pt x="2293" y="525"/>
                        <a:pt x="2336" y="565"/>
                        <a:pt x="2359" y="586"/>
                      </a:cubicBezTo>
                      <a:cubicBezTo>
                        <a:pt x="2383" y="607"/>
                        <a:pt x="2411" y="630"/>
                        <a:pt x="2307" y="601"/>
                      </a:cubicBezTo>
                      <a:cubicBezTo>
                        <a:pt x="2204" y="573"/>
                        <a:pt x="1980" y="481"/>
                        <a:pt x="1741" y="415"/>
                      </a:cubicBezTo>
                      <a:cubicBezTo>
                        <a:pt x="1502" y="351"/>
                        <a:pt x="1100" y="251"/>
                        <a:pt x="874" y="212"/>
                      </a:cubicBezTo>
                      <a:cubicBezTo>
                        <a:pt x="648" y="173"/>
                        <a:pt x="495" y="169"/>
                        <a:pt x="382" y="179"/>
                      </a:cubicBezTo>
                      <a:cubicBezTo>
                        <a:pt x="269" y="189"/>
                        <a:pt x="256" y="269"/>
                        <a:pt x="198" y="270"/>
                      </a:cubicBezTo>
                      <a:cubicBezTo>
                        <a:pt x="140" y="271"/>
                        <a:pt x="62" y="212"/>
                        <a:pt x="31" y="187"/>
                      </a:cubicBezTo>
                      <a:cubicBezTo>
                        <a:pt x="0" y="162"/>
                        <a:pt x="15" y="132"/>
                        <a:pt x="11" y="11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4" name="Freeform 96">
                  <a:extLst>
                    <a:ext uri="{FF2B5EF4-FFF2-40B4-BE49-F238E27FC236}">
                      <a16:creationId xmlns:a16="http://schemas.microsoft.com/office/drawing/2014/main" id="{81AFAC03-F5BC-6043-A5E1-F29EEF7C40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4" y="1621"/>
                  <a:ext cx="1548" cy="1500"/>
                </a:xfrm>
                <a:custGeom>
                  <a:avLst/>
                  <a:gdLst/>
                  <a:ahLst/>
                  <a:cxnLst>
                    <a:cxn ang="0">
                      <a:pos x="54" y="275"/>
                    </a:cxn>
                    <a:cxn ang="0">
                      <a:pos x="388" y="33"/>
                    </a:cxn>
                    <a:cxn ang="0">
                      <a:pos x="1323" y="74"/>
                    </a:cxn>
                    <a:cxn ang="0">
                      <a:pos x="1448" y="149"/>
                    </a:cxn>
                    <a:cxn ang="0">
                      <a:pos x="730" y="108"/>
                    </a:cxn>
                    <a:cxn ang="0">
                      <a:pos x="305" y="216"/>
                    </a:cxn>
                    <a:cxn ang="0">
                      <a:pos x="146" y="525"/>
                    </a:cxn>
                    <a:cxn ang="0">
                      <a:pos x="246" y="1126"/>
                    </a:cxn>
                    <a:cxn ang="0">
                      <a:pos x="338" y="1435"/>
                    </a:cxn>
                    <a:cxn ang="0">
                      <a:pos x="280" y="1435"/>
                    </a:cxn>
                    <a:cxn ang="0">
                      <a:pos x="121" y="1034"/>
                    </a:cxn>
                    <a:cxn ang="0">
                      <a:pos x="38" y="617"/>
                    </a:cxn>
                    <a:cxn ang="0">
                      <a:pos x="54" y="275"/>
                    </a:cxn>
                  </a:cxnLst>
                  <a:rect l="0" t="0" r="r" b="b"/>
                  <a:pathLst>
                    <a:path w="1547" h="1502">
                      <a:moveTo>
                        <a:pt x="54" y="275"/>
                      </a:moveTo>
                      <a:cubicBezTo>
                        <a:pt x="112" y="178"/>
                        <a:pt x="177" y="66"/>
                        <a:pt x="388" y="33"/>
                      </a:cubicBezTo>
                      <a:cubicBezTo>
                        <a:pt x="599" y="0"/>
                        <a:pt x="1146" y="55"/>
                        <a:pt x="1323" y="74"/>
                      </a:cubicBezTo>
                      <a:cubicBezTo>
                        <a:pt x="1500" y="93"/>
                        <a:pt x="1547" y="143"/>
                        <a:pt x="1448" y="149"/>
                      </a:cubicBezTo>
                      <a:cubicBezTo>
                        <a:pt x="1349" y="155"/>
                        <a:pt x="920" y="97"/>
                        <a:pt x="730" y="108"/>
                      </a:cubicBezTo>
                      <a:cubicBezTo>
                        <a:pt x="540" y="119"/>
                        <a:pt x="402" y="147"/>
                        <a:pt x="305" y="216"/>
                      </a:cubicBezTo>
                      <a:cubicBezTo>
                        <a:pt x="208" y="285"/>
                        <a:pt x="156" y="373"/>
                        <a:pt x="146" y="525"/>
                      </a:cubicBezTo>
                      <a:cubicBezTo>
                        <a:pt x="136" y="677"/>
                        <a:pt x="214" y="974"/>
                        <a:pt x="246" y="1126"/>
                      </a:cubicBezTo>
                      <a:cubicBezTo>
                        <a:pt x="278" y="1278"/>
                        <a:pt x="332" y="1383"/>
                        <a:pt x="338" y="1435"/>
                      </a:cubicBezTo>
                      <a:cubicBezTo>
                        <a:pt x="344" y="1487"/>
                        <a:pt x="316" y="1502"/>
                        <a:pt x="280" y="1435"/>
                      </a:cubicBezTo>
                      <a:cubicBezTo>
                        <a:pt x="244" y="1368"/>
                        <a:pt x="161" y="1170"/>
                        <a:pt x="121" y="1034"/>
                      </a:cubicBezTo>
                      <a:cubicBezTo>
                        <a:pt x="81" y="898"/>
                        <a:pt x="49" y="743"/>
                        <a:pt x="38" y="617"/>
                      </a:cubicBezTo>
                      <a:cubicBezTo>
                        <a:pt x="27" y="491"/>
                        <a:pt x="0" y="375"/>
                        <a:pt x="54" y="27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tint val="1529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5" name="Freeform 97">
                  <a:extLst>
                    <a:ext uri="{FF2B5EF4-FFF2-40B4-BE49-F238E27FC236}">
                      <a16:creationId xmlns:a16="http://schemas.microsoft.com/office/drawing/2014/main" id="{2A8AF7D6-EEA4-004E-A5FE-86D3E375E6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2" y="1442"/>
                  <a:ext cx="918" cy="909"/>
                </a:xfrm>
                <a:custGeom>
                  <a:avLst/>
                  <a:gdLst/>
                  <a:ahLst/>
                  <a:cxnLst>
                    <a:cxn ang="0">
                      <a:pos x="14" y="164"/>
                    </a:cxn>
                    <a:cxn ang="0">
                      <a:pos x="216" y="33"/>
                    </a:cxn>
                    <a:cxn ang="0">
                      <a:pos x="871" y="217"/>
                    </a:cxn>
                    <a:cxn ang="0">
                      <a:pos x="613" y="258"/>
                    </a:cxn>
                    <a:cxn ang="0">
                      <a:pos x="396" y="400"/>
                    </a:cxn>
                    <a:cxn ang="0">
                      <a:pos x="287" y="576"/>
                    </a:cxn>
                    <a:cxn ang="0">
                      <a:pos x="262" y="843"/>
                    </a:cxn>
                    <a:cxn ang="0">
                      <a:pos x="14" y="164"/>
                    </a:cxn>
                  </a:cxnLst>
                  <a:rect l="0" t="0" r="r" b="b"/>
                  <a:pathLst>
                    <a:path w="921" h="912">
                      <a:moveTo>
                        <a:pt x="14" y="164"/>
                      </a:moveTo>
                      <a:cubicBezTo>
                        <a:pt x="0" y="66"/>
                        <a:pt x="67" y="0"/>
                        <a:pt x="216" y="33"/>
                      </a:cubicBezTo>
                      <a:cubicBezTo>
                        <a:pt x="419" y="54"/>
                        <a:pt x="487" y="8"/>
                        <a:pt x="871" y="217"/>
                      </a:cubicBezTo>
                      <a:cubicBezTo>
                        <a:pt x="921" y="234"/>
                        <a:pt x="692" y="228"/>
                        <a:pt x="613" y="258"/>
                      </a:cubicBezTo>
                      <a:cubicBezTo>
                        <a:pt x="534" y="288"/>
                        <a:pt x="450" y="347"/>
                        <a:pt x="396" y="400"/>
                      </a:cubicBezTo>
                      <a:cubicBezTo>
                        <a:pt x="342" y="453"/>
                        <a:pt x="309" y="502"/>
                        <a:pt x="287" y="576"/>
                      </a:cubicBezTo>
                      <a:cubicBezTo>
                        <a:pt x="265" y="650"/>
                        <a:pt x="308" y="912"/>
                        <a:pt x="262" y="843"/>
                      </a:cubicBezTo>
                      <a:cubicBezTo>
                        <a:pt x="45" y="626"/>
                        <a:pt x="59" y="295"/>
                        <a:pt x="14" y="16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1215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</p:grpSp>
      </p:grpSp>
      <p:sp>
        <p:nvSpPr>
          <p:cNvPr id="10353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209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10354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5334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101" name="Rectangle 115">
            <a:extLst>
              <a:ext uri="{FF2B5EF4-FFF2-40B4-BE49-F238E27FC236}">
                <a16:creationId xmlns:a16="http://schemas.microsoft.com/office/drawing/2014/main" id="{3CE3768F-7179-E849-ABE8-B1C220C0A46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102" name="Rectangle 116">
            <a:extLst>
              <a:ext uri="{FF2B5EF4-FFF2-40B4-BE49-F238E27FC236}">
                <a16:creationId xmlns:a16="http://schemas.microsoft.com/office/drawing/2014/main" id="{3F1B3D82-85A2-784B-BB35-30CD60E67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103" name="Rectangle 117">
            <a:extLst>
              <a:ext uri="{FF2B5EF4-FFF2-40B4-BE49-F238E27FC236}">
                <a16:creationId xmlns:a16="http://schemas.microsoft.com/office/drawing/2014/main" id="{3DA6B7E0-07E2-314B-BD36-7FCDD2B115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5AA52-B4A9-2545-AE0E-5376E7AED0F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61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E96F9A2A-3B48-9142-9EBA-35E4BB5A08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8FCB2FBF-4377-AD42-BD48-DA19B08060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4D97D054-D941-3645-B835-3C3DFFA791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0184F-2826-2245-BC9E-99140D2636B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984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0E7D5122-9999-2845-8411-4ED4F6270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DF3E28B8-8926-C748-A424-4863F2E463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E5E47008-CDED-1641-953A-8C7D3ED7DC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2C7C1-F527-3B49-86F7-491BC04B08F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4429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BAC3765A-62CF-F44A-9AF0-5E5815682C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70E7D915-F46C-CD43-A6C4-256455AA04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18D645DD-0518-C94E-BDE5-D58E02285E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3FFED-1B0F-9F46-B898-5AD1A3061D3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4356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C66CD58F-33F2-A34F-AE43-ED48CD2083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F6FE5710-767C-1248-80C8-4C01B79909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BDF4E3A0-2EEA-B146-819B-CBD4679613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C07EE-3874-364A-9091-C3B5BCC4118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7171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3EB2672F-4900-5548-897F-8CC25F9272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F0CEA938-F20B-084A-9F50-9813B7F2E8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B773F031-8A17-D54D-A134-5F7BA9682E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A47F3-95B8-7E48-9FCF-BA3ACA1B7D0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576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387">
            <a:extLst>
              <a:ext uri="{FF2B5EF4-FFF2-40B4-BE49-F238E27FC236}">
                <a16:creationId xmlns:a16="http://schemas.microsoft.com/office/drawing/2014/main" id="{C92B7FA8-40A4-7242-B4FF-88C9731E23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388">
            <a:extLst>
              <a:ext uri="{FF2B5EF4-FFF2-40B4-BE49-F238E27FC236}">
                <a16:creationId xmlns:a16="http://schemas.microsoft.com/office/drawing/2014/main" id="{2D9B06DA-A69C-2945-9F4A-BEF8B2E5D3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9" name="Rectangle 389">
            <a:extLst>
              <a:ext uri="{FF2B5EF4-FFF2-40B4-BE49-F238E27FC236}">
                <a16:creationId xmlns:a16="http://schemas.microsoft.com/office/drawing/2014/main" id="{4007F2FE-763F-9344-BF02-9F97BF7D3D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94CD0-841D-7A41-B493-2DAC21028F0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5429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387">
            <a:extLst>
              <a:ext uri="{FF2B5EF4-FFF2-40B4-BE49-F238E27FC236}">
                <a16:creationId xmlns:a16="http://schemas.microsoft.com/office/drawing/2014/main" id="{4F0DBB39-FB8A-3741-BE91-BB1CC57C96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Rectangle 388">
            <a:extLst>
              <a:ext uri="{FF2B5EF4-FFF2-40B4-BE49-F238E27FC236}">
                <a16:creationId xmlns:a16="http://schemas.microsoft.com/office/drawing/2014/main" id="{40A44FD3-E6E2-E24C-934A-BE798B2A5B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5" name="Rectangle 389">
            <a:extLst>
              <a:ext uri="{FF2B5EF4-FFF2-40B4-BE49-F238E27FC236}">
                <a16:creationId xmlns:a16="http://schemas.microsoft.com/office/drawing/2014/main" id="{9136F45E-78C0-2341-B13A-D8B3BD7F22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0289A-5FFF-A94E-8FB4-4F4321B7D7E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548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7">
            <a:extLst>
              <a:ext uri="{FF2B5EF4-FFF2-40B4-BE49-F238E27FC236}">
                <a16:creationId xmlns:a16="http://schemas.microsoft.com/office/drawing/2014/main" id="{6E0723AF-788B-4047-9564-4EEFA3BE9A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Rectangle 388">
            <a:extLst>
              <a:ext uri="{FF2B5EF4-FFF2-40B4-BE49-F238E27FC236}">
                <a16:creationId xmlns:a16="http://schemas.microsoft.com/office/drawing/2014/main" id="{91F478EF-5526-CD4F-8EA9-13B036294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4" name="Rectangle 389">
            <a:extLst>
              <a:ext uri="{FF2B5EF4-FFF2-40B4-BE49-F238E27FC236}">
                <a16:creationId xmlns:a16="http://schemas.microsoft.com/office/drawing/2014/main" id="{8D040B3E-1265-0547-906E-6A1DC20CA3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27F30-5498-634B-9301-C4D5CC90FD3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088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D2DBCD58-D22E-A049-A06D-06ACFD5D14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7F084C54-4590-0C4B-835E-148AE09182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767E8E12-4FC3-6940-8356-791E07EDC0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88939-1700-704A-8A8E-3126A09E302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95196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1D007580-4180-9E40-9A8B-FFF2F1A41C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DE03611A-F99B-7C40-8B25-DD89AAEFCC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22FAFFBF-273B-5543-9887-74CDEEE95C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5F280-82B7-C347-8B61-12E5CCEFC91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581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82">
            <a:extLst>
              <a:ext uri="{FF2B5EF4-FFF2-40B4-BE49-F238E27FC236}">
                <a16:creationId xmlns:a16="http://schemas.microsoft.com/office/drawing/2014/main" id="{49DBD973-4E03-2041-8864-0221071792A6}"/>
              </a:ext>
            </a:extLst>
          </p:cNvPr>
          <p:cNvGrpSpPr>
            <a:grpSpLocks/>
          </p:cNvGrpSpPr>
          <p:nvPr/>
        </p:nvGrpSpPr>
        <p:grpSpPr bwMode="auto">
          <a:xfrm>
            <a:off x="-254000" y="-50800"/>
            <a:ext cx="9518650" cy="7229475"/>
            <a:chOff x="-160" y="-32"/>
            <a:chExt cx="5996" cy="4554"/>
          </a:xfrm>
        </p:grpSpPr>
        <p:grpSp>
          <p:nvGrpSpPr>
            <p:cNvPr id="1032" name="Group 381">
              <a:extLst>
                <a:ext uri="{FF2B5EF4-FFF2-40B4-BE49-F238E27FC236}">
                  <a16:creationId xmlns:a16="http://schemas.microsoft.com/office/drawing/2014/main" id="{E4B699B4-BA0D-3B45-8519-436B661546E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0" y="-32"/>
              <a:ext cx="5996" cy="4554"/>
              <a:chOff x="-160" y="-32"/>
              <a:chExt cx="5996" cy="4554"/>
            </a:xfrm>
          </p:grpSpPr>
          <p:sp>
            <p:nvSpPr>
              <p:cNvPr id="1324" name="Freeform 300">
                <a:extLst>
                  <a:ext uri="{FF2B5EF4-FFF2-40B4-BE49-F238E27FC236}">
                    <a16:creationId xmlns:a16="http://schemas.microsoft.com/office/drawing/2014/main" id="{6AF98BEF-8AC3-9F43-94A9-11578001013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6" y="297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5" name="Freeform 301">
                <a:extLst>
                  <a:ext uri="{FF2B5EF4-FFF2-40B4-BE49-F238E27FC236}">
                    <a16:creationId xmlns:a16="http://schemas.microsoft.com/office/drawing/2014/main" id="{9205C91E-BB0D-6548-A484-99905298E6A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2" y="256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6" name="Freeform 302">
                <a:extLst>
                  <a:ext uri="{FF2B5EF4-FFF2-40B4-BE49-F238E27FC236}">
                    <a16:creationId xmlns:a16="http://schemas.microsoft.com/office/drawing/2014/main" id="{B53B1954-125C-904A-AA98-1C6B5FACE50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90" y="303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7" name="Freeform 303">
                <a:extLst>
                  <a:ext uri="{FF2B5EF4-FFF2-40B4-BE49-F238E27FC236}">
                    <a16:creationId xmlns:a16="http://schemas.microsoft.com/office/drawing/2014/main" id="{88148953-5CEA-804B-BA56-4A0E30C2441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11" y="354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8" name="Freeform 304">
                <a:extLst>
                  <a:ext uri="{FF2B5EF4-FFF2-40B4-BE49-F238E27FC236}">
                    <a16:creationId xmlns:a16="http://schemas.microsoft.com/office/drawing/2014/main" id="{70E2220A-5877-F348-85A1-01BFB488A92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2" y="181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9" name="Freeform 305">
                <a:extLst>
                  <a:ext uri="{FF2B5EF4-FFF2-40B4-BE49-F238E27FC236}">
                    <a16:creationId xmlns:a16="http://schemas.microsoft.com/office/drawing/2014/main" id="{844547C3-92D0-7747-A8DD-7843741678F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91" y="2046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0" name="Freeform 306">
                <a:extLst>
                  <a:ext uri="{FF2B5EF4-FFF2-40B4-BE49-F238E27FC236}">
                    <a16:creationId xmlns:a16="http://schemas.microsoft.com/office/drawing/2014/main" id="{1EFB2E6F-C81D-2C49-9B8B-7AB1BB1A5E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6" y="187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1" name="Freeform 307">
                <a:extLst>
                  <a:ext uri="{FF2B5EF4-FFF2-40B4-BE49-F238E27FC236}">
                    <a16:creationId xmlns:a16="http://schemas.microsoft.com/office/drawing/2014/main" id="{A440FF1C-B845-4740-A194-B9466EA221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8" y="336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2" name="Freeform 308">
                <a:extLst>
                  <a:ext uri="{FF2B5EF4-FFF2-40B4-BE49-F238E27FC236}">
                    <a16:creationId xmlns:a16="http://schemas.microsoft.com/office/drawing/2014/main" id="{3BBC427F-D0A8-9946-8F7B-E996E100B35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298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3" name="Freeform 309">
                <a:extLst>
                  <a:ext uri="{FF2B5EF4-FFF2-40B4-BE49-F238E27FC236}">
                    <a16:creationId xmlns:a16="http://schemas.microsoft.com/office/drawing/2014/main" id="{1F18B95C-9BDF-1247-90C9-869E633E827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7" y="373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4" name="Freeform 310">
                <a:extLst>
                  <a:ext uri="{FF2B5EF4-FFF2-40B4-BE49-F238E27FC236}">
                    <a16:creationId xmlns:a16="http://schemas.microsoft.com/office/drawing/2014/main" id="{34AC0EC2-22AD-D04F-95D0-E3C8F9A613B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8" y="3558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5" name="Freeform 311">
                <a:extLst>
                  <a:ext uri="{FF2B5EF4-FFF2-40B4-BE49-F238E27FC236}">
                    <a16:creationId xmlns:a16="http://schemas.microsoft.com/office/drawing/2014/main" id="{9E93D2E9-3FC4-0542-8660-E5B2E83A615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2" y="304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6" name="Freeform 312">
                <a:extLst>
                  <a:ext uri="{FF2B5EF4-FFF2-40B4-BE49-F238E27FC236}">
                    <a16:creationId xmlns:a16="http://schemas.microsoft.com/office/drawing/2014/main" id="{2C2D8764-4763-7047-A311-D32B9E7C7AA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90" y="22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7" name="Freeform 313">
                <a:extLst>
                  <a:ext uri="{FF2B5EF4-FFF2-40B4-BE49-F238E27FC236}">
                    <a16:creationId xmlns:a16="http://schemas.microsoft.com/office/drawing/2014/main" id="{B5CB0DA7-4A1C-F54F-98E7-10AA685589E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8" y="234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8" name="Freeform 314">
                <a:extLst>
                  <a:ext uri="{FF2B5EF4-FFF2-40B4-BE49-F238E27FC236}">
                    <a16:creationId xmlns:a16="http://schemas.microsoft.com/office/drawing/2014/main" id="{8044F537-0907-B14B-B050-135AAD47EA8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9" y="271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9" name="Freeform 315">
                <a:extLst>
                  <a:ext uri="{FF2B5EF4-FFF2-40B4-BE49-F238E27FC236}">
                    <a16:creationId xmlns:a16="http://schemas.microsoft.com/office/drawing/2014/main" id="{D78889A1-109A-2845-8261-8A64C537177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5" y="2561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0" name="Freeform 316">
                <a:extLst>
                  <a:ext uri="{FF2B5EF4-FFF2-40B4-BE49-F238E27FC236}">
                    <a16:creationId xmlns:a16="http://schemas.microsoft.com/office/drawing/2014/main" id="{2E452BD1-18D9-5F4E-9E32-70A5DA3B069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5" y="2986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1" name="Freeform 317">
                <a:extLst>
                  <a:ext uri="{FF2B5EF4-FFF2-40B4-BE49-F238E27FC236}">
                    <a16:creationId xmlns:a16="http://schemas.microsoft.com/office/drawing/2014/main" id="{89E21F02-4483-F246-AEF5-456B3B4A2A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40" y="372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2" name="Freeform 318">
                <a:extLst>
                  <a:ext uri="{FF2B5EF4-FFF2-40B4-BE49-F238E27FC236}">
                    <a16:creationId xmlns:a16="http://schemas.microsoft.com/office/drawing/2014/main" id="{CB8FCD3A-9D1C-9B4E-8371-733AC64A9D7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193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3" name="Freeform 319">
                <a:extLst>
                  <a:ext uri="{FF2B5EF4-FFF2-40B4-BE49-F238E27FC236}">
                    <a16:creationId xmlns:a16="http://schemas.microsoft.com/office/drawing/2014/main" id="{409CAF03-4CD1-3D4A-8A58-E72269976D2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4" y="20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4" name="Freeform 320">
                <a:extLst>
                  <a:ext uri="{FF2B5EF4-FFF2-40B4-BE49-F238E27FC236}">
                    <a16:creationId xmlns:a16="http://schemas.microsoft.com/office/drawing/2014/main" id="{88D026ED-16C9-8F41-B787-11393346512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1" y="198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5" name="Freeform 321">
                <a:extLst>
                  <a:ext uri="{FF2B5EF4-FFF2-40B4-BE49-F238E27FC236}">
                    <a16:creationId xmlns:a16="http://schemas.microsoft.com/office/drawing/2014/main" id="{22750A3F-1E55-1549-A57A-909150B34E7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71" y="335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6" name="Freeform 322">
                <a:extLst>
                  <a:ext uri="{FF2B5EF4-FFF2-40B4-BE49-F238E27FC236}">
                    <a16:creationId xmlns:a16="http://schemas.microsoft.com/office/drawing/2014/main" id="{C5B4CEEC-F481-044B-B204-98093335765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2" y="293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7" name="Freeform 323">
                <a:extLst>
                  <a:ext uri="{FF2B5EF4-FFF2-40B4-BE49-F238E27FC236}">
                    <a16:creationId xmlns:a16="http://schemas.microsoft.com/office/drawing/2014/main" id="{6B34EF27-60FF-C446-BC06-AE2376F71D2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8" y="371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8" name="Freeform 324">
                <a:extLst>
                  <a:ext uri="{FF2B5EF4-FFF2-40B4-BE49-F238E27FC236}">
                    <a16:creationId xmlns:a16="http://schemas.microsoft.com/office/drawing/2014/main" id="{9A449755-3C57-8346-9F37-912D2D82E89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3" y="3503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9" name="Freeform 325">
                <a:extLst>
                  <a:ext uri="{FF2B5EF4-FFF2-40B4-BE49-F238E27FC236}">
                    <a16:creationId xmlns:a16="http://schemas.microsoft.com/office/drawing/2014/main" id="{7CC9C29D-9A4C-8E4B-8521-1DB5D34010B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71" y="288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0" name="Freeform 326">
                <a:extLst>
                  <a:ext uri="{FF2B5EF4-FFF2-40B4-BE49-F238E27FC236}">
                    <a16:creationId xmlns:a16="http://schemas.microsoft.com/office/drawing/2014/main" id="{5E4B947B-4D3B-8347-80D1-98EF359E896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7" y="202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1" name="Freeform 327">
                <a:extLst>
                  <a:ext uri="{FF2B5EF4-FFF2-40B4-BE49-F238E27FC236}">
                    <a16:creationId xmlns:a16="http://schemas.microsoft.com/office/drawing/2014/main" id="{D5CD9B19-7736-7C4D-823C-418C5FFA4F8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3" y="220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2" name="Freeform 328">
                <a:extLst>
                  <a:ext uri="{FF2B5EF4-FFF2-40B4-BE49-F238E27FC236}">
                    <a16:creationId xmlns:a16="http://schemas.microsoft.com/office/drawing/2014/main" id="{4018EB66-33ED-9E42-A823-FBC7BB53209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2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3" name="Freeform 329">
                <a:extLst>
                  <a:ext uri="{FF2B5EF4-FFF2-40B4-BE49-F238E27FC236}">
                    <a16:creationId xmlns:a16="http://schemas.microsoft.com/office/drawing/2014/main" id="{93FF8417-DD5D-B945-931C-BB54E836393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4" name="Freeform 330">
                <a:extLst>
                  <a:ext uri="{FF2B5EF4-FFF2-40B4-BE49-F238E27FC236}">
                    <a16:creationId xmlns:a16="http://schemas.microsoft.com/office/drawing/2014/main" id="{933384EE-9D42-5A42-8607-78AAA993FFF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8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5" name="Freeform 331">
                <a:extLst>
                  <a:ext uri="{FF2B5EF4-FFF2-40B4-BE49-F238E27FC236}">
                    <a16:creationId xmlns:a16="http://schemas.microsoft.com/office/drawing/2014/main" id="{C1EE0F0D-EB59-3F43-899C-162D3CE13D4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3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6" name="Freeform 332">
                <a:extLst>
                  <a:ext uri="{FF2B5EF4-FFF2-40B4-BE49-F238E27FC236}">
                    <a16:creationId xmlns:a16="http://schemas.microsoft.com/office/drawing/2014/main" id="{5D2999CE-0ADD-5741-AD00-C6EB494F892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6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7" name="Freeform 333">
                <a:extLst>
                  <a:ext uri="{FF2B5EF4-FFF2-40B4-BE49-F238E27FC236}">
                    <a16:creationId xmlns:a16="http://schemas.microsoft.com/office/drawing/2014/main" id="{82C234F0-2768-EE42-B61B-5311A61AE5B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7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8" name="Freeform 334">
                <a:extLst>
                  <a:ext uri="{FF2B5EF4-FFF2-40B4-BE49-F238E27FC236}">
                    <a16:creationId xmlns:a16="http://schemas.microsoft.com/office/drawing/2014/main" id="{3D98EDEA-95DE-504B-B230-1180AB31F91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8" y="-11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9" name="Freeform 335">
                <a:extLst>
                  <a:ext uri="{FF2B5EF4-FFF2-40B4-BE49-F238E27FC236}">
                    <a16:creationId xmlns:a16="http://schemas.microsoft.com/office/drawing/2014/main" id="{78ADD7FF-80A4-5E47-BFBC-E7EC0B49A12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4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0" name="Freeform 336">
                <a:extLst>
                  <a:ext uri="{FF2B5EF4-FFF2-40B4-BE49-F238E27FC236}">
                    <a16:creationId xmlns:a16="http://schemas.microsoft.com/office/drawing/2014/main" id="{672B631E-CC24-6A47-8AF9-DC29BC5AB4B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7" y="93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1" name="Freeform 337">
                <a:extLst>
                  <a:ext uri="{FF2B5EF4-FFF2-40B4-BE49-F238E27FC236}">
                    <a16:creationId xmlns:a16="http://schemas.microsoft.com/office/drawing/2014/main" id="{CFE9FC82-06A8-B243-94B7-9FC98C95EE9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9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2" name="Freeform 338">
                <a:extLst>
                  <a:ext uri="{FF2B5EF4-FFF2-40B4-BE49-F238E27FC236}">
                    <a16:creationId xmlns:a16="http://schemas.microsoft.com/office/drawing/2014/main" id="{A1F6D66B-438C-434A-AA89-570420E61ED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0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3" name="Freeform 339">
                <a:extLst>
                  <a:ext uri="{FF2B5EF4-FFF2-40B4-BE49-F238E27FC236}">
                    <a16:creationId xmlns:a16="http://schemas.microsoft.com/office/drawing/2014/main" id="{9ACBCF4E-DE93-9341-B8FE-EB428578E35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8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4" name="Freeform 340">
                <a:extLst>
                  <a:ext uri="{FF2B5EF4-FFF2-40B4-BE49-F238E27FC236}">
                    <a16:creationId xmlns:a16="http://schemas.microsoft.com/office/drawing/2014/main" id="{3B2C3705-F686-F648-BDF4-B3158880F57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30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5" name="Freeform 341">
                <a:extLst>
                  <a:ext uri="{FF2B5EF4-FFF2-40B4-BE49-F238E27FC236}">
                    <a16:creationId xmlns:a16="http://schemas.microsoft.com/office/drawing/2014/main" id="{04BF1636-516A-A549-8490-57289431311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18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6" name="Freeform 342">
                <a:extLst>
                  <a:ext uri="{FF2B5EF4-FFF2-40B4-BE49-F238E27FC236}">
                    <a16:creationId xmlns:a16="http://schemas.microsoft.com/office/drawing/2014/main" id="{E78AAEA2-A948-1C45-8296-517302B9F56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7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7" name="Freeform 343">
                <a:extLst>
                  <a:ext uri="{FF2B5EF4-FFF2-40B4-BE49-F238E27FC236}">
                    <a16:creationId xmlns:a16="http://schemas.microsoft.com/office/drawing/2014/main" id="{2609F87F-9510-394E-9EEF-24B4E7B5ACB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3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8" name="Freeform 344">
                <a:extLst>
                  <a:ext uri="{FF2B5EF4-FFF2-40B4-BE49-F238E27FC236}">
                    <a16:creationId xmlns:a16="http://schemas.microsoft.com/office/drawing/2014/main" id="{159846A6-BE14-3042-BB7A-CD257FDA8BC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7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9" name="Freeform 345">
                <a:extLst>
                  <a:ext uri="{FF2B5EF4-FFF2-40B4-BE49-F238E27FC236}">
                    <a16:creationId xmlns:a16="http://schemas.microsoft.com/office/drawing/2014/main" id="{83753067-E759-ED4B-BDCB-DC8D59B7CDF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8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0" name="Freeform 346">
                <a:extLst>
                  <a:ext uri="{FF2B5EF4-FFF2-40B4-BE49-F238E27FC236}">
                    <a16:creationId xmlns:a16="http://schemas.microsoft.com/office/drawing/2014/main" id="{C4240B92-C7CB-C240-AC5E-52DE6CD3BCB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01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1" name="Freeform 347">
                <a:extLst>
                  <a:ext uri="{FF2B5EF4-FFF2-40B4-BE49-F238E27FC236}">
                    <a16:creationId xmlns:a16="http://schemas.microsoft.com/office/drawing/2014/main" id="{0360B433-0997-5743-8254-E2BE385B549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2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2" name="Freeform 348">
                <a:extLst>
                  <a:ext uri="{FF2B5EF4-FFF2-40B4-BE49-F238E27FC236}">
                    <a16:creationId xmlns:a16="http://schemas.microsoft.com/office/drawing/2014/main" id="{85E48C58-416A-FC4C-BD67-DBC59FBAE94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7" y="3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3" name="Freeform 349">
                <a:extLst>
                  <a:ext uri="{FF2B5EF4-FFF2-40B4-BE49-F238E27FC236}">
                    <a16:creationId xmlns:a16="http://schemas.microsoft.com/office/drawing/2014/main" id="{A4D76DF7-9E59-8844-98A0-7ED8A4DAC4B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9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4" name="Freeform 350">
                <a:extLst>
                  <a:ext uri="{FF2B5EF4-FFF2-40B4-BE49-F238E27FC236}">
                    <a16:creationId xmlns:a16="http://schemas.microsoft.com/office/drawing/2014/main" id="{FB98F8F0-C0DC-254F-8AF1-53054E1A8A9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10" y="105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5" name="Freeform 351">
                <a:extLst>
                  <a:ext uri="{FF2B5EF4-FFF2-40B4-BE49-F238E27FC236}">
                    <a16:creationId xmlns:a16="http://schemas.microsoft.com/office/drawing/2014/main" id="{F1B17E9B-9E05-0742-A103-EA738B8EE3C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4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6" name="Freeform 352">
                <a:extLst>
                  <a:ext uri="{FF2B5EF4-FFF2-40B4-BE49-F238E27FC236}">
                    <a16:creationId xmlns:a16="http://schemas.microsoft.com/office/drawing/2014/main" id="{74986D70-B706-7045-82EF-DD364A11888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5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7" name="Freeform 353">
                <a:extLst>
                  <a:ext uri="{FF2B5EF4-FFF2-40B4-BE49-F238E27FC236}">
                    <a16:creationId xmlns:a16="http://schemas.microsoft.com/office/drawing/2014/main" id="{A47D7366-ED8E-9E4E-A51C-89FDCCFAE0D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3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8" name="Freeform 354">
                <a:extLst>
                  <a:ext uri="{FF2B5EF4-FFF2-40B4-BE49-F238E27FC236}">
                    <a16:creationId xmlns:a16="http://schemas.microsoft.com/office/drawing/2014/main" id="{E1BDF4E0-36F1-2A49-8D87-EF67A627005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5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9" name="Freeform 355">
                <a:extLst>
                  <a:ext uri="{FF2B5EF4-FFF2-40B4-BE49-F238E27FC236}">
                    <a16:creationId xmlns:a16="http://schemas.microsoft.com/office/drawing/2014/main" id="{D3AD3273-879F-3C49-AC59-DBAEDD12380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9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0" name="Freeform 356">
                <a:extLst>
                  <a:ext uri="{FF2B5EF4-FFF2-40B4-BE49-F238E27FC236}">
                    <a16:creationId xmlns:a16="http://schemas.microsoft.com/office/drawing/2014/main" id="{9E7E2B1D-3BB3-BF47-A033-C36E02A9110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7" y="85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1" name="Freeform 357">
                <a:extLst>
                  <a:ext uri="{FF2B5EF4-FFF2-40B4-BE49-F238E27FC236}">
                    <a16:creationId xmlns:a16="http://schemas.microsoft.com/office/drawing/2014/main" id="{FD9C2E16-9598-A945-B0E0-B870FA7DCC3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45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2" name="Freeform 358">
                <a:extLst>
                  <a:ext uri="{FF2B5EF4-FFF2-40B4-BE49-F238E27FC236}">
                    <a16:creationId xmlns:a16="http://schemas.microsoft.com/office/drawing/2014/main" id="{7C480516-2479-FE4A-908A-747628CE53A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1111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3" name="Freeform 359">
                <a:extLst>
                  <a:ext uri="{FF2B5EF4-FFF2-40B4-BE49-F238E27FC236}">
                    <a16:creationId xmlns:a16="http://schemas.microsoft.com/office/drawing/2014/main" id="{7FF8BD8F-D942-9F45-81B6-2B0578ABD03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4" y="156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4" name="Freeform 360">
                <a:extLst>
                  <a:ext uri="{FF2B5EF4-FFF2-40B4-BE49-F238E27FC236}">
                    <a16:creationId xmlns:a16="http://schemas.microsoft.com/office/drawing/2014/main" id="{A7FB6E7D-B11D-BA4D-B823-EE83034B620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30" y="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5" name="Freeform 361">
                <a:extLst>
                  <a:ext uri="{FF2B5EF4-FFF2-40B4-BE49-F238E27FC236}">
                    <a16:creationId xmlns:a16="http://schemas.microsoft.com/office/drawing/2014/main" id="{69565D04-BAB3-F84E-A8DD-AF34F680FFD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9" y="-6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6" name="Freeform 362">
                <a:extLst>
                  <a:ext uri="{FF2B5EF4-FFF2-40B4-BE49-F238E27FC236}">
                    <a16:creationId xmlns:a16="http://schemas.microsoft.com/office/drawing/2014/main" id="{02D5645D-258C-7745-86B1-111C621635B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5" y="12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7" name="Freeform 363">
                <a:extLst>
                  <a:ext uri="{FF2B5EF4-FFF2-40B4-BE49-F238E27FC236}">
                    <a16:creationId xmlns:a16="http://schemas.microsoft.com/office/drawing/2014/main" id="{88EDD715-D2EA-EC4D-A88A-EB462ED2241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30" y="93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8" name="Freeform 364">
                <a:extLst>
                  <a:ext uri="{FF2B5EF4-FFF2-40B4-BE49-F238E27FC236}">
                    <a16:creationId xmlns:a16="http://schemas.microsoft.com/office/drawing/2014/main" id="{8CEE9D97-ED5B-D043-BA7A-1345C5F8D13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4" y="319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9" name="Freeform 365">
                <a:extLst>
                  <a:ext uri="{FF2B5EF4-FFF2-40B4-BE49-F238E27FC236}">
                    <a16:creationId xmlns:a16="http://schemas.microsoft.com/office/drawing/2014/main" id="{7B58AC16-672A-1C41-AD5E-E8FA9EF520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3" y="1592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0" name="Freeform 366">
                <a:extLst>
                  <a:ext uri="{FF2B5EF4-FFF2-40B4-BE49-F238E27FC236}">
                    <a16:creationId xmlns:a16="http://schemas.microsoft.com/office/drawing/2014/main" id="{C34CC2A9-BE3D-A040-8F2B-4762BD38F30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901" y="7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1" name="Freeform 367">
                <a:extLst>
                  <a:ext uri="{FF2B5EF4-FFF2-40B4-BE49-F238E27FC236}">
                    <a16:creationId xmlns:a16="http://schemas.microsoft.com/office/drawing/2014/main" id="{74BF49FD-18DD-6946-9282-0C777586333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4" y="-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2" name="Freeform 368">
                <a:extLst>
                  <a:ext uri="{FF2B5EF4-FFF2-40B4-BE49-F238E27FC236}">
                    <a16:creationId xmlns:a16="http://schemas.microsoft.com/office/drawing/2014/main" id="{B9EC68B8-C5DA-5C4B-8E45-C5579AC0A1B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5" y="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3" name="Freeform 369">
                <a:extLst>
                  <a:ext uri="{FF2B5EF4-FFF2-40B4-BE49-F238E27FC236}">
                    <a16:creationId xmlns:a16="http://schemas.microsoft.com/office/drawing/2014/main" id="{964D7E27-B64F-B34B-A740-E92BA61672C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9" y="29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4" name="Freeform 370">
                <a:extLst>
                  <a:ext uri="{FF2B5EF4-FFF2-40B4-BE49-F238E27FC236}">
                    <a16:creationId xmlns:a16="http://schemas.microsoft.com/office/drawing/2014/main" id="{1A06631C-1F54-AC4B-BFBC-D3806287A22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2570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5" name="Freeform 371">
                <a:extLst>
                  <a:ext uri="{FF2B5EF4-FFF2-40B4-BE49-F238E27FC236}">
                    <a16:creationId xmlns:a16="http://schemas.microsoft.com/office/drawing/2014/main" id="{C09570F4-2E81-0F47-BADB-3FD22193EF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322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6" name="Freeform 372">
                <a:extLst>
                  <a:ext uri="{FF2B5EF4-FFF2-40B4-BE49-F238E27FC236}">
                    <a16:creationId xmlns:a16="http://schemas.microsoft.com/office/drawing/2014/main" id="{AB5D8353-57B4-A44B-84A5-63468D58291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6" y="35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7" name="Freeform 373">
                <a:extLst>
                  <a:ext uri="{FF2B5EF4-FFF2-40B4-BE49-F238E27FC236}">
                    <a16:creationId xmlns:a16="http://schemas.microsoft.com/office/drawing/2014/main" id="{60C9FC8D-A286-AD42-9E3D-548A14408AD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4" y="202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8" name="Freeform 374">
                <a:extLst>
                  <a:ext uri="{FF2B5EF4-FFF2-40B4-BE49-F238E27FC236}">
                    <a16:creationId xmlns:a16="http://schemas.microsoft.com/office/drawing/2014/main" id="{7FB75FAE-4474-0240-933D-F98BC75D74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3" y="199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9" name="Freeform 375">
                <a:extLst>
                  <a:ext uri="{FF2B5EF4-FFF2-40B4-BE49-F238E27FC236}">
                    <a16:creationId xmlns:a16="http://schemas.microsoft.com/office/drawing/2014/main" id="{A5EA6409-E351-6D44-8382-0E65F1CF52B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5" y="366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0" name="Freeform 376">
                <a:extLst>
                  <a:ext uri="{FF2B5EF4-FFF2-40B4-BE49-F238E27FC236}">
                    <a16:creationId xmlns:a16="http://schemas.microsoft.com/office/drawing/2014/main" id="{E2EA7B61-0449-5C4A-8ABD-15F4AA1B8DD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6" y="317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1" name="Freeform 377">
                <a:extLst>
                  <a:ext uri="{FF2B5EF4-FFF2-40B4-BE49-F238E27FC236}">
                    <a16:creationId xmlns:a16="http://schemas.microsoft.com/office/drawing/2014/main" id="{84B61798-B5A0-6E4B-86F9-69BB607B609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3" y="36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2" name="Freeform 378">
                <a:extLst>
                  <a:ext uri="{FF2B5EF4-FFF2-40B4-BE49-F238E27FC236}">
                    <a16:creationId xmlns:a16="http://schemas.microsoft.com/office/drawing/2014/main" id="{688AFA1C-725D-8E49-9280-87E3E4ADD17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9" y="25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3" name="Freeform 379">
                <a:extLst>
                  <a:ext uri="{FF2B5EF4-FFF2-40B4-BE49-F238E27FC236}">
                    <a16:creationId xmlns:a16="http://schemas.microsoft.com/office/drawing/2014/main" id="{4BB6AF7E-BCFB-CC44-8B03-BDFBAE600AF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8" y="20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4" name="Freeform 380">
                <a:extLst>
                  <a:ext uri="{FF2B5EF4-FFF2-40B4-BE49-F238E27FC236}">
                    <a16:creationId xmlns:a16="http://schemas.microsoft.com/office/drawing/2014/main" id="{2C49F37A-D404-914B-A9FC-F2B38F7976E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81" y="240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033" name="Group 286">
              <a:extLst>
                <a:ext uri="{FF2B5EF4-FFF2-40B4-BE49-F238E27FC236}">
                  <a16:creationId xmlns:a16="http://schemas.microsoft.com/office/drawing/2014/main" id="{D76FA81A-36CF-FF42-9314-D57B00ADB81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0" y="298"/>
              <a:ext cx="5509" cy="141"/>
              <a:chOff x="150" y="543"/>
              <a:chExt cx="5309" cy="200"/>
            </a:xfrm>
          </p:grpSpPr>
          <p:sp>
            <p:nvSpPr>
              <p:cNvPr id="1311" name="AutoShape 287">
                <a:extLst>
                  <a:ext uri="{FF2B5EF4-FFF2-40B4-BE49-F238E27FC236}">
                    <a16:creationId xmlns:a16="http://schemas.microsoft.com/office/drawing/2014/main" id="{D24DF6A3-6760-C44C-9751-ED78510CCEE7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12" name="Rectangle 288">
                <a:extLst>
                  <a:ext uri="{FF2B5EF4-FFF2-40B4-BE49-F238E27FC236}">
                    <a16:creationId xmlns:a16="http://schemas.microsoft.com/office/drawing/2014/main" id="{F7217337-A095-C54A-8F93-1F72047930E4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75" y="600"/>
                <a:ext cx="5251" cy="5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034" name="Group 289">
              <a:extLst>
                <a:ext uri="{FF2B5EF4-FFF2-40B4-BE49-F238E27FC236}">
                  <a16:creationId xmlns:a16="http://schemas.microsoft.com/office/drawing/2014/main" id="{CE6C830B-8D0C-6847-B017-E36E0C918A4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" y="241"/>
              <a:ext cx="5509" cy="141"/>
              <a:chOff x="150" y="543"/>
              <a:chExt cx="5309" cy="200"/>
            </a:xfrm>
          </p:grpSpPr>
          <p:sp>
            <p:nvSpPr>
              <p:cNvPr id="1314" name="AutoShape 290">
                <a:extLst>
                  <a:ext uri="{FF2B5EF4-FFF2-40B4-BE49-F238E27FC236}">
                    <a16:creationId xmlns:a16="http://schemas.microsoft.com/office/drawing/2014/main" id="{7DDF7B9A-EDFF-1044-8922-08F96A87C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B2B2B2">
                      <a:gamma/>
                      <a:shade val="46275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15" name="Rectangle 291">
                <a:extLst>
                  <a:ext uri="{FF2B5EF4-FFF2-40B4-BE49-F238E27FC236}">
                    <a16:creationId xmlns:a16="http://schemas.microsoft.com/office/drawing/2014/main" id="{324F6621-C9BE-9B4F-8D8D-21D433839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" y="600"/>
                <a:ext cx="5251" cy="50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sp>
          <p:nvSpPr>
            <p:cNvPr id="1316" name="Freeform 292">
              <a:extLst>
                <a:ext uri="{FF2B5EF4-FFF2-40B4-BE49-F238E27FC236}">
                  <a16:creationId xmlns:a16="http://schemas.microsoft.com/office/drawing/2014/main" id="{128C2B5E-3B65-E24F-96B4-37C28909547A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" y="300"/>
              <a:ext cx="866" cy="795"/>
            </a:xfrm>
            <a:custGeom>
              <a:avLst/>
              <a:gdLst/>
              <a:ahLst/>
              <a:cxnLst>
                <a:cxn ang="0">
                  <a:pos x="17" y="180"/>
                </a:cxn>
                <a:cxn ang="0">
                  <a:pos x="284" y="720"/>
                </a:cxn>
                <a:cxn ang="0">
                  <a:pos x="380" y="687"/>
                </a:cxn>
                <a:cxn ang="0">
                  <a:pos x="647" y="249"/>
                </a:cxn>
                <a:cxn ang="0">
                  <a:pos x="716" y="138"/>
                </a:cxn>
                <a:cxn ang="0">
                  <a:pos x="182" y="0"/>
                </a:cxn>
                <a:cxn ang="0">
                  <a:pos x="17" y="180"/>
                </a:cxn>
              </a:cxnLst>
              <a:rect l="0" t="0" r="r" b="b"/>
              <a:pathLst>
                <a:path w="866" h="795">
                  <a:moveTo>
                    <a:pt x="17" y="180"/>
                  </a:moveTo>
                  <a:cubicBezTo>
                    <a:pt x="49" y="413"/>
                    <a:pt x="206" y="636"/>
                    <a:pt x="284" y="720"/>
                  </a:cubicBezTo>
                  <a:cubicBezTo>
                    <a:pt x="359" y="795"/>
                    <a:pt x="422" y="771"/>
                    <a:pt x="380" y="687"/>
                  </a:cubicBezTo>
                  <a:cubicBezTo>
                    <a:pt x="284" y="378"/>
                    <a:pt x="197" y="183"/>
                    <a:pt x="647" y="249"/>
                  </a:cubicBezTo>
                  <a:cubicBezTo>
                    <a:pt x="866" y="276"/>
                    <a:pt x="791" y="175"/>
                    <a:pt x="716" y="138"/>
                  </a:cubicBezTo>
                  <a:cubicBezTo>
                    <a:pt x="575" y="63"/>
                    <a:pt x="317" y="6"/>
                    <a:pt x="182" y="0"/>
                  </a:cubicBezTo>
                  <a:cubicBezTo>
                    <a:pt x="95" y="0"/>
                    <a:pt x="0" y="32"/>
                    <a:pt x="17" y="180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grpSp>
          <p:nvGrpSpPr>
            <p:cNvPr id="1036" name="Group 293">
              <a:extLst>
                <a:ext uri="{FF2B5EF4-FFF2-40B4-BE49-F238E27FC236}">
                  <a16:creationId xmlns:a16="http://schemas.microsoft.com/office/drawing/2014/main" id="{8A84FA59-835B-5641-9F60-302D695D6EB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6" y="94"/>
              <a:ext cx="790" cy="737"/>
              <a:chOff x="138" y="104"/>
              <a:chExt cx="790" cy="737"/>
            </a:xfrm>
          </p:grpSpPr>
          <p:sp>
            <p:nvSpPr>
              <p:cNvPr id="1318" name="Freeform 294">
                <a:extLst>
                  <a:ext uri="{FF2B5EF4-FFF2-40B4-BE49-F238E27FC236}">
                    <a16:creationId xmlns:a16="http://schemas.microsoft.com/office/drawing/2014/main" id="{7EC9B5EC-46CC-EE40-9C60-4E7C28F62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" y="115"/>
                <a:ext cx="790" cy="726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mpd="sng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19" name="Freeform 295">
                <a:extLst>
                  <a:ext uri="{FF2B5EF4-FFF2-40B4-BE49-F238E27FC236}">
                    <a16:creationId xmlns:a16="http://schemas.microsoft.com/office/drawing/2014/main" id="{BE975712-02F6-4C40-BCCC-033E6C389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" y="119"/>
                <a:ext cx="181" cy="533"/>
              </a:xfrm>
              <a:custGeom>
                <a:avLst/>
                <a:gdLst/>
                <a:ahLst/>
                <a:cxnLst>
                  <a:cxn ang="0">
                    <a:pos x="60" y="12"/>
                  </a:cxn>
                  <a:cxn ang="0">
                    <a:pos x="2" y="153"/>
                  </a:cxn>
                  <a:cxn ang="0">
                    <a:pos x="63" y="366"/>
                  </a:cxn>
                  <a:cxn ang="0">
                    <a:pos x="146" y="512"/>
                  </a:cxn>
                  <a:cxn ang="0">
                    <a:pos x="156" y="489"/>
                  </a:cxn>
                  <a:cxn ang="0">
                    <a:pos x="74" y="294"/>
                  </a:cxn>
                  <a:cxn ang="0">
                    <a:pos x="63" y="155"/>
                  </a:cxn>
                  <a:cxn ang="0">
                    <a:pos x="98" y="53"/>
                  </a:cxn>
                  <a:cxn ang="0">
                    <a:pos x="135" y="32"/>
                  </a:cxn>
                  <a:cxn ang="0">
                    <a:pos x="179" y="16"/>
                  </a:cxn>
                  <a:cxn ang="0">
                    <a:pos x="146" y="2"/>
                  </a:cxn>
                  <a:cxn ang="0">
                    <a:pos x="93" y="2"/>
                  </a:cxn>
                  <a:cxn ang="0">
                    <a:pos x="60" y="12"/>
                  </a:cxn>
                </a:cxnLst>
                <a:rect l="0" t="0" r="r" b="b"/>
                <a:pathLst>
                  <a:path w="181" h="533">
                    <a:moveTo>
                      <a:pt x="60" y="12"/>
                    </a:moveTo>
                    <a:cubicBezTo>
                      <a:pt x="18" y="35"/>
                      <a:pt x="0" y="83"/>
                      <a:pt x="2" y="153"/>
                    </a:cubicBezTo>
                    <a:cubicBezTo>
                      <a:pt x="3" y="212"/>
                      <a:pt x="39" y="306"/>
                      <a:pt x="63" y="366"/>
                    </a:cubicBezTo>
                    <a:cubicBezTo>
                      <a:pt x="87" y="426"/>
                      <a:pt x="131" y="492"/>
                      <a:pt x="146" y="512"/>
                    </a:cubicBezTo>
                    <a:cubicBezTo>
                      <a:pt x="162" y="533"/>
                      <a:pt x="168" y="526"/>
                      <a:pt x="156" y="489"/>
                    </a:cubicBezTo>
                    <a:cubicBezTo>
                      <a:pt x="144" y="453"/>
                      <a:pt x="90" y="350"/>
                      <a:pt x="74" y="294"/>
                    </a:cubicBezTo>
                    <a:cubicBezTo>
                      <a:pt x="59" y="239"/>
                      <a:pt x="59" y="196"/>
                      <a:pt x="63" y="155"/>
                    </a:cubicBezTo>
                    <a:cubicBezTo>
                      <a:pt x="67" y="115"/>
                      <a:pt x="86" y="74"/>
                      <a:pt x="98" y="53"/>
                    </a:cubicBezTo>
                    <a:cubicBezTo>
                      <a:pt x="110" y="33"/>
                      <a:pt x="121" y="39"/>
                      <a:pt x="135" y="32"/>
                    </a:cubicBezTo>
                    <a:cubicBezTo>
                      <a:pt x="148" y="26"/>
                      <a:pt x="177" y="21"/>
                      <a:pt x="179" y="16"/>
                    </a:cubicBezTo>
                    <a:cubicBezTo>
                      <a:pt x="181" y="11"/>
                      <a:pt x="161" y="4"/>
                      <a:pt x="146" y="2"/>
                    </a:cubicBezTo>
                    <a:cubicBezTo>
                      <a:pt x="132" y="0"/>
                      <a:pt x="107" y="1"/>
                      <a:pt x="93" y="2"/>
                    </a:cubicBezTo>
                    <a:cubicBezTo>
                      <a:pt x="78" y="4"/>
                      <a:pt x="74" y="0"/>
                      <a:pt x="60" y="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0" name="Freeform 296">
                <a:extLst>
                  <a:ext uri="{FF2B5EF4-FFF2-40B4-BE49-F238E27FC236}">
                    <a16:creationId xmlns:a16="http://schemas.microsoft.com/office/drawing/2014/main" id="{5F239272-E7D8-F34B-B52C-FC30A9B7D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" y="104"/>
                <a:ext cx="666" cy="195"/>
              </a:xfrm>
              <a:custGeom>
                <a:avLst/>
                <a:gdLst/>
                <a:ahLst/>
                <a:cxnLst>
                  <a:cxn ang="0">
                    <a:pos x="10" y="32"/>
                  </a:cxn>
                  <a:cxn ang="0">
                    <a:pos x="72" y="3"/>
                  </a:cxn>
                  <a:cxn ang="0">
                    <a:pos x="214" y="16"/>
                  </a:cxn>
                  <a:cxn ang="0">
                    <a:pos x="440" y="74"/>
                  </a:cxn>
                  <a:cxn ang="0">
                    <a:pos x="604" y="140"/>
                  </a:cxn>
                  <a:cxn ang="0">
                    <a:pos x="653" y="182"/>
                  </a:cxn>
                  <a:cxn ang="0">
                    <a:pos x="638" y="186"/>
                  </a:cxn>
                  <a:cxn ang="0">
                    <a:pos x="483" y="129"/>
                  </a:cxn>
                  <a:cxn ang="0">
                    <a:pos x="244" y="64"/>
                  </a:cxn>
                  <a:cxn ang="0">
                    <a:pos x="107" y="51"/>
                  </a:cxn>
                  <a:cxn ang="0">
                    <a:pos x="55" y="74"/>
                  </a:cxn>
                  <a:cxn ang="0">
                    <a:pos x="10" y="50"/>
                  </a:cxn>
                  <a:cxn ang="0">
                    <a:pos x="10" y="32"/>
                  </a:cxn>
                </a:cxnLst>
                <a:rect l="0" t="0" r="r" b="b"/>
                <a:pathLst>
                  <a:path w="666" h="195">
                    <a:moveTo>
                      <a:pt x="10" y="32"/>
                    </a:moveTo>
                    <a:cubicBezTo>
                      <a:pt x="20" y="24"/>
                      <a:pt x="38" y="6"/>
                      <a:pt x="72" y="3"/>
                    </a:cubicBezTo>
                    <a:cubicBezTo>
                      <a:pt x="106" y="0"/>
                      <a:pt x="153" y="4"/>
                      <a:pt x="214" y="16"/>
                    </a:cubicBezTo>
                    <a:cubicBezTo>
                      <a:pt x="275" y="28"/>
                      <a:pt x="375" y="53"/>
                      <a:pt x="440" y="74"/>
                    </a:cubicBezTo>
                    <a:cubicBezTo>
                      <a:pt x="505" y="95"/>
                      <a:pt x="568" y="122"/>
                      <a:pt x="604" y="140"/>
                    </a:cubicBezTo>
                    <a:cubicBezTo>
                      <a:pt x="640" y="158"/>
                      <a:pt x="647" y="174"/>
                      <a:pt x="653" y="182"/>
                    </a:cubicBezTo>
                    <a:cubicBezTo>
                      <a:pt x="659" y="190"/>
                      <a:pt x="666" y="195"/>
                      <a:pt x="638" y="186"/>
                    </a:cubicBezTo>
                    <a:cubicBezTo>
                      <a:pt x="609" y="177"/>
                      <a:pt x="548" y="150"/>
                      <a:pt x="483" y="129"/>
                    </a:cubicBezTo>
                    <a:cubicBezTo>
                      <a:pt x="416" y="109"/>
                      <a:pt x="306" y="78"/>
                      <a:pt x="244" y="64"/>
                    </a:cubicBezTo>
                    <a:cubicBezTo>
                      <a:pt x="181" y="51"/>
                      <a:pt x="139" y="49"/>
                      <a:pt x="107" y="51"/>
                    </a:cubicBezTo>
                    <a:cubicBezTo>
                      <a:pt x="76" y="53"/>
                      <a:pt x="71" y="75"/>
                      <a:pt x="55" y="74"/>
                    </a:cubicBezTo>
                    <a:cubicBezTo>
                      <a:pt x="39" y="74"/>
                      <a:pt x="18" y="57"/>
                      <a:pt x="10" y="50"/>
                    </a:cubicBezTo>
                    <a:cubicBezTo>
                      <a:pt x="2" y="43"/>
                      <a:pt x="0" y="40"/>
                      <a:pt x="10" y="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1" name="Freeform 297">
                <a:extLst>
                  <a:ext uri="{FF2B5EF4-FFF2-40B4-BE49-F238E27FC236}">
                    <a16:creationId xmlns:a16="http://schemas.microsoft.com/office/drawing/2014/main" id="{20EA48E1-DE3A-F143-841E-0B3CE88E9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" y="300"/>
                <a:ext cx="430" cy="417"/>
              </a:xfrm>
              <a:custGeom>
                <a:avLst/>
                <a:gdLst/>
                <a:ahLst/>
                <a:cxnLst>
                  <a:cxn ang="0">
                    <a:pos x="54" y="275"/>
                  </a:cxn>
                  <a:cxn ang="0">
                    <a:pos x="388" y="33"/>
                  </a:cxn>
                  <a:cxn ang="0">
                    <a:pos x="1323" y="74"/>
                  </a:cxn>
                  <a:cxn ang="0">
                    <a:pos x="1448" y="149"/>
                  </a:cxn>
                  <a:cxn ang="0">
                    <a:pos x="730" y="108"/>
                  </a:cxn>
                  <a:cxn ang="0">
                    <a:pos x="305" y="216"/>
                  </a:cxn>
                  <a:cxn ang="0">
                    <a:pos x="146" y="525"/>
                  </a:cxn>
                  <a:cxn ang="0">
                    <a:pos x="246" y="1126"/>
                  </a:cxn>
                  <a:cxn ang="0">
                    <a:pos x="338" y="1435"/>
                  </a:cxn>
                  <a:cxn ang="0">
                    <a:pos x="280" y="1435"/>
                  </a:cxn>
                  <a:cxn ang="0">
                    <a:pos x="121" y="1034"/>
                  </a:cxn>
                  <a:cxn ang="0">
                    <a:pos x="38" y="617"/>
                  </a:cxn>
                  <a:cxn ang="0">
                    <a:pos x="54" y="275"/>
                  </a:cxn>
                </a:cxnLst>
                <a:rect l="0" t="0" r="r" b="b"/>
                <a:pathLst>
                  <a:path w="1547" h="1502">
                    <a:moveTo>
                      <a:pt x="54" y="275"/>
                    </a:moveTo>
                    <a:cubicBezTo>
                      <a:pt x="112" y="178"/>
                      <a:pt x="177" y="66"/>
                      <a:pt x="388" y="33"/>
                    </a:cubicBezTo>
                    <a:cubicBezTo>
                      <a:pt x="599" y="0"/>
                      <a:pt x="1146" y="55"/>
                      <a:pt x="1323" y="74"/>
                    </a:cubicBezTo>
                    <a:cubicBezTo>
                      <a:pt x="1500" y="93"/>
                      <a:pt x="1547" y="143"/>
                      <a:pt x="1448" y="149"/>
                    </a:cubicBezTo>
                    <a:cubicBezTo>
                      <a:pt x="1349" y="155"/>
                      <a:pt x="920" y="97"/>
                      <a:pt x="730" y="108"/>
                    </a:cubicBezTo>
                    <a:cubicBezTo>
                      <a:pt x="540" y="119"/>
                      <a:pt x="402" y="147"/>
                      <a:pt x="305" y="216"/>
                    </a:cubicBezTo>
                    <a:cubicBezTo>
                      <a:pt x="208" y="285"/>
                      <a:pt x="156" y="373"/>
                      <a:pt x="146" y="525"/>
                    </a:cubicBezTo>
                    <a:cubicBezTo>
                      <a:pt x="136" y="677"/>
                      <a:pt x="214" y="974"/>
                      <a:pt x="246" y="1126"/>
                    </a:cubicBezTo>
                    <a:cubicBezTo>
                      <a:pt x="278" y="1278"/>
                      <a:pt x="332" y="1383"/>
                      <a:pt x="338" y="1435"/>
                    </a:cubicBezTo>
                    <a:cubicBezTo>
                      <a:pt x="344" y="1487"/>
                      <a:pt x="316" y="1502"/>
                      <a:pt x="280" y="1435"/>
                    </a:cubicBezTo>
                    <a:cubicBezTo>
                      <a:pt x="244" y="1368"/>
                      <a:pt x="161" y="1170"/>
                      <a:pt x="121" y="1034"/>
                    </a:cubicBezTo>
                    <a:cubicBezTo>
                      <a:pt x="81" y="898"/>
                      <a:pt x="49" y="743"/>
                      <a:pt x="38" y="617"/>
                    </a:cubicBezTo>
                    <a:cubicBezTo>
                      <a:pt x="27" y="491"/>
                      <a:pt x="0" y="375"/>
                      <a:pt x="54" y="27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15294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2" name="Freeform 298">
                <a:extLst>
                  <a:ext uri="{FF2B5EF4-FFF2-40B4-BE49-F238E27FC236}">
                    <a16:creationId xmlns:a16="http://schemas.microsoft.com/office/drawing/2014/main" id="{1BE69DC5-F455-4545-95FA-1FAA9E698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" y="249"/>
                <a:ext cx="256" cy="254"/>
              </a:xfrm>
              <a:custGeom>
                <a:avLst/>
                <a:gdLst/>
                <a:ahLst/>
                <a:cxnLst>
                  <a:cxn ang="0">
                    <a:pos x="14" y="164"/>
                  </a:cxn>
                  <a:cxn ang="0">
                    <a:pos x="216" y="33"/>
                  </a:cxn>
                  <a:cxn ang="0">
                    <a:pos x="871" y="217"/>
                  </a:cxn>
                  <a:cxn ang="0">
                    <a:pos x="613" y="258"/>
                  </a:cxn>
                  <a:cxn ang="0">
                    <a:pos x="396" y="400"/>
                  </a:cxn>
                  <a:cxn ang="0">
                    <a:pos x="287" y="576"/>
                  </a:cxn>
                  <a:cxn ang="0">
                    <a:pos x="262" y="843"/>
                  </a:cxn>
                  <a:cxn ang="0">
                    <a:pos x="14" y="164"/>
                  </a:cxn>
                </a:cxnLst>
                <a:rect l="0" t="0" r="r" b="b"/>
                <a:pathLst>
                  <a:path w="921" h="912">
                    <a:moveTo>
                      <a:pt x="14" y="164"/>
                    </a:moveTo>
                    <a:cubicBezTo>
                      <a:pt x="0" y="66"/>
                      <a:pt x="67" y="0"/>
                      <a:pt x="216" y="33"/>
                    </a:cubicBezTo>
                    <a:cubicBezTo>
                      <a:pt x="419" y="54"/>
                      <a:pt x="487" y="8"/>
                      <a:pt x="871" y="217"/>
                    </a:cubicBezTo>
                    <a:cubicBezTo>
                      <a:pt x="921" y="234"/>
                      <a:pt x="692" y="228"/>
                      <a:pt x="613" y="258"/>
                    </a:cubicBezTo>
                    <a:cubicBezTo>
                      <a:pt x="534" y="288"/>
                      <a:pt x="450" y="347"/>
                      <a:pt x="396" y="400"/>
                    </a:cubicBezTo>
                    <a:cubicBezTo>
                      <a:pt x="342" y="453"/>
                      <a:pt x="309" y="502"/>
                      <a:pt x="287" y="576"/>
                    </a:cubicBezTo>
                    <a:cubicBezTo>
                      <a:pt x="265" y="650"/>
                      <a:pt x="308" y="912"/>
                      <a:pt x="262" y="843"/>
                    </a:cubicBezTo>
                    <a:cubicBezTo>
                      <a:pt x="45" y="626"/>
                      <a:pt x="59" y="295"/>
                      <a:pt x="14" y="16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1215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</p:grpSp>
      <p:sp>
        <p:nvSpPr>
          <p:cNvPr id="1027" name="Rectangle 385">
            <a:extLst>
              <a:ext uri="{FF2B5EF4-FFF2-40B4-BE49-F238E27FC236}">
                <a16:creationId xmlns:a16="http://schemas.microsoft.com/office/drawing/2014/main" id="{D1F8FA98-BFFC-E349-98D1-242428AA3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Click to edit Master title style</a:t>
            </a:r>
          </a:p>
        </p:txBody>
      </p:sp>
      <p:sp>
        <p:nvSpPr>
          <p:cNvPr id="1028" name="Rectangle 386">
            <a:extLst>
              <a:ext uri="{FF2B5EF4-FFF2-40B4-BE49-F238E27FC236}">
                <a16:creationId xmlns:a16="http://schemas.microsoft.com/office/drawing/2014/main" id="{C9F0DAD0-9055-CC4D-A1AC-43F98B6886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1411" name="Rectangle 387">
            <a:extLst>
              <a:ext uri="{FF2B5EF4-FFF2-40B4-BE49-F238E27FC236}">
                <a16:creationId xmlns:a16="http://schemas.microsoft.com/office/drawing/2014/main" id="{2A9D3532-67AE-F545-9174-3F2D9EC9D1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412" name="Rectangle 388">
            <a:extLst>
              <a:ext uri="{FF2B5EF4-FFF2-40B4-BE49-F238E27FC236}">
                <a16:creationId xmlns:a16="http://schemas.microsoft.com/office/drawing/2014/main" id="{46E87A3C-ECA5-694C-9DCD-A882755B2C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1413" name="Rectangle 389">
            <a:extLst>
              <a:ext uri="{FF2B5EF4-FFF2-40B4-BE49-F238E27FC236}">
                <a16:creationId xmlns:a16="http://schemas.microsoft.com/office/drawing/2014/main" id="{D9CF772A-3B0B-4344-AF5F-4D68C00797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7D5D36-C153-EE45-8BA9-DF13909CA05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B2B090D-E722-DC4D-BBDA-244A48ADA5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4257" y="392699"/>
            <a:ext cx="5829300" cy="11684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FEE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 numeri interi</a:t>
            </a:r>
            <a:endParaRPr lang="it-IT" altLang="it-IT" sz="3600" b="1" dirty="0">
              <a:solidFill>
                <a:srgbClr val="FFFEE8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6B75FA2A-7857-1E41-BFC4-E6FD04E39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431887E4-EBB1-8643-9191-529BE7A8A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5365" name="Footer Placeholder 6">
            <a:extLst>
              <a:ext uri="{FF2B5EF4-FFF2-40B4-BE49-F238E27FC236}">
                <a16:creationId xmlns:a16="http://schemas.microsoft.com/office/drawing/2014/main" id="{DD38EAA6-7D8C-3C40-97DD-D023659A4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15366" name="Slide Number Placeholder 7">
            <a:extLst>
              <a:ext uri="{FF2B5EF4-FFF2-40B4-BE49-F238E27FC236}">
                <a16:creationId xmlns:a16="http://schemas.microsoft.com/office/drawing/2014/main" id="{DB0973E0-D777-DF4A-B1BA-E169383E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01DCCB6-396C-C145-AFC1-240CBB3B57AF}" type="slidenum">
              <a:rPr lang="it-IT" altLang="it-IT" sz="1400"/>
              <a:pPr eaLnBrk="1" hangingPunct="1"/>
              <a:t>1</a:t>
            </a:fld>
            <a:endParaRPr lang="it-IT" altLang="it-IT" sz="1400"/>
          </a:p>
        </p:txBody>
      </p:sp>
      <p:pic>
        <p:nvPicPr>
          <p:cNvPr id="7" name="Picture 10" descr="Negativi2a.jpg">
            <a:extLst>
              <a:ext uri="{FF2B5EF4-FFF2-40B4-BE49-F238E27FC236}">
                <a16:creationId xmlns:a16="http://schemas.microsoft.com/office/drawing/2014/main" id="{625A2C1B-0D8A-4D42-A984-A3BED867C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301" y="2030412"/>
            <a:ext cx="5637213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0FD4E56-39D1-6447-A788-46A8235050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00" y="342900"/>
            <a:ext cx="866775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L’insieme </a:t>
            </a:r>
            <a:r>
              <a:rPr lang="it-IT" altLang="it-IT" sz="36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</a:t>
            </a:r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è discreto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BE8DD1DB-BEC0-2145-A2BF-CB2C9FB07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8061BE52-C20C-A743-BC35-5FDC2A3DDF8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5600" y="1104900"/>
            <a:ext cx="8534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200" b="1" dirty="0"/>
              <a:t>La rappresentazione sulla retta suggerisce:</a:t>
            </a:r>
            <a:endParaRPr lang="it-IT" altLang="it-IT" sz="3200" b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it-IT" altLang="it-IT" sz="3200" b="1" dirty="0">
                <a:solidFill>
                  <a:srgbClr val="0057DD"/>
                </a:solidFill>
              </a:rPr>
              <a:t>l’insieme</a:t>
            </a:r>
            <a:r>
              <a:rPr lang="it-IT" altLang="it-IT" sz="3200" b="1" i="1" dirty="0">
                <a:solidFill>
                  <a:srgbClr val="0057DD"/>
                </a:solidFill>
              </a:rPr>
              <a:t> </a:t>
            </a:r>
            <a:r>
              <a:rPr lang="it-IT" altLang="it-IT" sz="3200" b="1" i="1" dirty="0" err="1">
                <a:solidFill>
                  <a:srgbClr val="0057DD"/>
                </a:solidFill>
              </a:rPr>
              <a:t>Z</a:t>
            </a:r>
            <a:r>
              <a:rPr lang="it-IT" altLang="it-IT" sz="3200" b="1" i="1" dirty="0">
                <a:solidFill>
                  <a:srgbClr val="0057DD"/>
                </a:solidFill>
              </a:rPr>
              <a:t> </a:t>
            </a:r>
            <a:r>
              <a:rPr lang="it-IT" altLang="it-IT" sz="3200" b="1" dirty="0">
                <a:solidFill>
                  <a:srgbClr val="0057DD"/>
                </a:solidFill>
              </a:rPr>
              <a:t>dei numeri interi è </a:t>
            </a:r>
            <a:r>
              <a:rPr lang="it-IT" altLang="it-IT" sz="3200" b="1" i="1" dirty="0">
                <a:solidFill>
                  <a:srgbClr val="0057DD"/>
                </a:solidFill>
              </a:rPr>
              <a:t>discreto </a:t>
            </a:r>
          </a:p>
        </p:txBody>
      </p:sp>
      <p:sp>
        <p:nvSpPr>
          <p:cNvPr id="31749" name="Text Box 8">
            <a:extLst>
              <a:ext uri="{FF2B5EF4-FFF2-40B4-BE49-F238E27FC236}">
                <a16:creationId xmlns:a16="http://schemas.microsoft.com/office/drawing/2014/main" id="{4E052032-85FA-DD45-9252-8A55336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31750" name="Footer Placeholder 7">
            <a:extLst>
              <a:ext uri="{FF2B5EF4-FFF2-40B4-BE49-F238E27FC236}">
                <a16:creationId xmlns:a16="http://schemas.microsoft.com/office/drawing/2014/main" id="{6BDC1288-D2D5-4048-95A8-20E998DA1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31751" name="Slide Number Placeholder 6">
            <a:extLst>
              <a:ext uri="{FF2B5EF4-FFF2-40B4-BE49-F238E27FC236}">
                <a16:creationId xmlns:a16="http://schemas.microsoft.com/office/drawing/2014/main" id="{3EF5CC4E-CBB6-4E4D-8C17-D9E6B6305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3833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2C054D1-1366-9349-B731-826EC79C8929}" type="slidenum">
              <a:rPr lang="it-IT" altLang="it-IT" sz="1400"/>
              <a:pPr eaLnBrk="1" hangingPunct="1"/>
              <a:t>10</a:t>
            </a:fld>
            <a:endParaRPr lang="it-IT" altLang="it-IT" sz="1400" dirty="0"/>
          </a:p>
        </p:txBody>
      </p:sp>
      <p:pic>
        <p:nvPicPr>
          <p:cNvPr id="31752" name="Picture 10" descr="Collana_oriz2.png">
            <a:extLst>
              <a:ext uri="{FF2B5EF4-FFF2-40B4-BE49-F238E27FC236}">
                <a16:creationId xmlns:a16="http://schemas.microsoft.com/office/drawing/2014/main" id="{9C5BD8EE-31A9-4944-8216-0435B5EE2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5286375"/>
            <a:ext cx="7861300" cy="627063"/>
          </a:xfrm>
          <a:prstGeom prst="rect">
            <a:avLst/>
          </a:prstGeom>
          <a:noFill/>
          <a:ln w="317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3" name="TextBox 11">
            <a:extLst>
              <a:ext uri="{FF2B5EF4-FFF2-40B4-BE49-F238E27FC236}">
                <a16:creationId xmlns:a16="http://schemas.microsoft.com/office/drawing/2014/main" id="{C1A4E7CB-A86F-8149-9B43-725DBC886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02100"/>
            <a:ext cx="8305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I punti sono isolati, separati fra loro, come perline di una collana: non c’è un numero intero fra −2 e −1… </a:t>
            </a:r>
          </a:p>
        </p:txBody>
      </p:sp>
      <p:pic>
        <p:nvPicPr>
          <p:cNvPr id="31754" name="Picture 10" descr="Int_retta3a.png">
            <a:extLst>
              <a:ext uri="{FF2B5EF4-FFF2-40B4-BE49-F238E27FC236}">
                <a16:creationId xmlns:a16="http://schemas.microsoft.com/office/drawing/2014/main" id="{36D97D84-CE13-4845-A58A-33F6C310A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06650"/>
            <a:ext cx="802322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CAC36A3-BFE3-524C-9E17-38B53F7AF6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6775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L’insieme </a:t>
            </a:r>
            <a:r>
              <a:rPr lang="it-IT" altLang="it-IT" sz="36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</a:t>
            </a:r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è ordinato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69917B64-0548-2C45-ADB9-E1CE17413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3796" name="Rectangle 5">
            <a:extLst>
              <a:ext uri="{FF2B5EF4-FFF2-40B4-BE49-F238E27FC236}">
                <a16:creationId xmlns:a16="http://schemas.microsoft.com/office/drawing/2014/main" id="{E2200A08-3853-A448-BDD7-FF352BF9E8B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5600" y="1155700"/>
            <a:ext cx="80137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200" b="1"/>
              <a:t>La rappresentazione sulla retta suggerisce:</a:t>
            </a:r>
          </a:p>
          <a:p>
            <a:pPr algn="ctr" eaLnBrk="1" hangingPunct="1"/>
            <a:r>
              <a:rPr lang="it-IT" altLang="it-IT" sz="3200" b="1"/>
              <a:t> </a:t>
            </a:r>
            <a:r>
              <a:rPr lang="it-IT" altLang="it-IT" sz="3200" b="1" i="1">
                <a:solidFill>
                  <a:srgbClr val="FF0000"/>
                </a:solidFill>
              </a:rPr>
              <a:t>l’insieme dei numeri interi è ordinato</a:t>
            </a:r>
          </a:p>
        </p:txBody>
      </p:sp>
      <p:sp>
        <p:nvSpPr>
          <p:cNvPr id="33797" name="Text Box 8">
            <a:extLst>
              <a:ext uri="{FF2B5EF4-FFF2-40B4-BE49-F238E27FC236}">
                <a16:creationId xmlns:a16="http://schemas.microsoft.com/office/drawing/2014/main" id="{F7D7E7C3-53CF-A443-BB4A-2A2C3B26B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33798" name="Footer Placeholder 7">
            <a:extLst>
              <a:ext uri="{FF2B5EF4-FFF2-40B4-BE49-F238E27FC236}">
                <a16:creationId xmlns:a16="http://schemas.microsoft.com/office/drawing/2014/main" id="{F8327239-4DA0-7C48-B85E-FFBD48A1D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" y="61341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33799" name="TextBox 9">
            <a:extLst>
              <a:ext uri="{FF2B5EF4-FFF2-40B4-BE49-F238E27FC236}">
                <a16:creationId xmlns:a16="http://schemas.microsoft.com/office/drawing/2014/main" id="{45B8C176-41B9-FE44-A80F-A02EA23AE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33613"/>
            <a:ext cx="7848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0048BA"/>
                </a:solidFill>
              </a:rPr>
              <a:t>Scegli due numeri; puoi sempre dire quale viene prima e quale dopo.</a:t>
            </a:r>
          </a:p>
        </p:txBody>
      </p:sp>
      <p:pic>
        <p:nvPicPr>
          <p:cNvPr id="33800" name="Picture 11" descr="Int_retta3.jpg">
            <a:extLst>
              <a:ext uri="{FF2B5EF4-FFF2-40B4-BE49-F238E27FC236}">
                <a16:creationId xmlns:a16="http://schemas.microsoft.com/office/drawing/2014/main" id="{C110FF36-A91A-0749-803B-5C8C3F3B0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519488"/>
            <a:ext cx="824071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Line Callout 1 10">
            <a:extLst>
              <a:ext uri="{FF2B5EF4-FFF2-40B4-BE49-F238E27FC236}">
                <a16:creationId xmlns:a16="http://schemas.microsoft.com/office/drawing/2014/main" id="{5F78FA80-287A-7445-ADAB-DB5F855F531D}"/>
              </a:ext>
            </a:extLst>
          </p:cNvPr>
          <p:cNvSpPr>
            <a:spLocks/>
          </p:cNvSpPr>
          <p:nvPr/>
        </p:nvSpPr>
        <p:spPr bwMode="auto">
          <a:xfrm>
            <a:off x="266700" y="5283200"/>
            <a:ext cx="2908300" cy="571500"/>
          </a:xfrm>
          <a:prstGeom prst="borderCallout1">
            <a:avLst>
              <a:gd name="adj1" fmla="val -5102"/>
              <a:gd name="adj2" fmla="val 33259"/>
              <a:gd name="adj3" fmla="val -132282"/>
              <a:gd name="adj4" fmla="val 75764"/>
            </a:avLst>
          </a:prstGeom>
          <a:solidFill>
            <a:srgbClr val="FFFFCC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400" b="1"/>
              <a:t>−4 </a:t>
            </a:r>
            <a:r>
              <a:rPr lang="it-IT" altLang="it-IT" sz="2400" b="1">
                <a:solidFill>
                  <a:srgbClr val="FF0000"/>
                </a:solidFill>
              </a:rPr>
              <a:t>viene prima di </a:t>
            </a:r>
            <a:r>
              <a:rPr lang="it-IT" altLang="it-IT" sz="2400" b="1"/>
              <a:t>−3</a:t>
            </a:r>
          </a:p>
        </p:txBody>
      </p:sp>
      <p:sp>
        <p:nvSpPr>
          <p:cNvPr id="33802" name="Line Callout 1 11">
            <a:extLst>
              <a:ext uri="{FF2B5EF4-FFF2-40B4-BE49-F238E27FC236}">
                <a16:creationId xmlns:a16="http://schemas.microsoft.com/office/drawing/2014/main" id="{9314C40D-646E-494D-B356-269806F28EA6}"/>
              </a:ext>
            </a:extLst>
          </p:cNvPr>
          <p:cNvSpPr>
            <a:spLocks/>
          </p:cNvSpPr>
          <p:nvPr/>
        </p:nvSpPr>
        <p:spPr bwMode="auto">
          <a:xfrm>
            <a:off x="6616700" y="5346700"/>
            <a:ext cx="2362200" cy="508000"/>
          </a:xfrm>
          <a:prstGeom prst="borderCallout1">
            <a:avLst>
              <a:gd name="adj1" fmla="val -4741"/>
              <a:gd name="adj2" fmla="val 24218"/>
              <a:gd name="adj3" fmla="val -177301"/>
              <a:gd name="adj4" fmla="val -4889"/>
            </a:avLst>
          </a:prstGeom>
          <a:solidFill>
            <a:srgbClr val="FFFFCC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400" b="1"/>
              <a:t> 4 </a:t>
            </a:r>
            <a:r>
              <a:rPr lang="it-IT" altLang="it-IT" sz="2400" b="1">
                <a:solidFill>
                  <a:srgbClr val="FF0000"/>
                </a:solidFill>
              </a:rPr>
              <a:t>viene dopo </a:t>
            </a:r>
            <a:r>
              <a:rPr lang="it-IT" altLang="it-IT" sz="2400" b="1"/>
              <a:t>3</a:t>
            </a:r>
          </a:p>
        </p:txBody>
      </p:sp>
      <p:sp>
        <p:nvSpPr>
          <p:cNvPr id="33803" name="Line Callout 1 10">
            <a:extLst>
              <a:ext uri="{FF2B5EF4-FFF2-40B4-BE49-F238E27FC236}">
                <a16:creationId xmlns:a16="http://schemas.microsoft.com/office/drawing/2014/main" id="{726F7A8B-27D7-5243-86D3-1C3226E7EAEE}"/>
              </a:ext>
            </a:extLst>
          </p:cNvPr>
          <p:cNvSpPr>
            <a:spLocks/>
          </p:cNvSpPr>
          <p:nvPr/>
        </p:nvSpPr>
        <p:spPr bwMode="auto">
          <a:xfrm>
            <a:off x="3644900" y="5295900"/>
            <a:ext cx="2667000" cy="571500"/>
          </a:xfrm>
          <a:prstGeom prst="borderCallout1">
            <a:avLst>
              <a:gd name="adj1" fmla="val -5102"/>
              <a:gd name="adj2" fmla="val 33259"/>
              <a:gd name="adj3" fmla="val -138949"/>
              <a:gd name="adj4" fmla="val 22097"/>
            </a:avLst>
          </a:prstGeom>
          <a:solidFill>
            <a:srgbClr val="FFFFCC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400" b="1"/>
              <a:t>−1 </a:t>
            </a:r>
            <a:r>
              <a:rPr lang="it-IT" altLang="it-IT" sz="2400" b="1">
                <a:solidFill>
                  <a:srgbClr val="FF0000"/>
                </a:solidFill>
              </a:rPr>
              <a:t>viene prima di </a:t>
            </a:r>
            <a:r>
              <a:rPr lang="it-IT" altLang="it-IT" sz="2400" b="1"/>
              <a:t>0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20AF9D-42A7-064C-BC56-599E7CE3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2C054D1-1366-9349-B731-826EC79C8929}" type="slidenum">
              <a:rPr lang="it-IT" altLang="it-IT" sz="1400"/>
              <a:pPr eaLnBrk="1" hangingPunct="1"/>
              <a:t>11</a:t>
            </a:fld>
            <a:endParaRPr lang="it-IT" altLang="it-IT" sz="14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0D22AC4-BCD1-CB4F-BD00-3A8BF1CF6D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" y="317500"/>
            <a:ext cx="872490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Parole e simboli della matematica</a:t>
            </a: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EBEB0942-D68D-174B-AA7B-3E2F16CDC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5844" name="Text Box 8">
            <a:extLst>
              <a:ext uri="{FF2B5EF4-FFF2-40B4-BE49-F238E27FC236}">
                <a16:creationId xmlns:a16="http://schemas.microsoft.com/office/drawing/2014/main" id="{4D49B9C1-FB1F-EC4F-9AC6-D5AC7ED18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35845" name="Footer Placeholder 7">
            <a:extLst>
              <a:ext uri="{FF2B5EF4-FFF2-40B4-BE49-F238E27FC236}">
                <a16:creationId xmlns:a16="http://schemas.microsoft.com/office/drawing/2014/main" id="{6BCFD25A-6D52-1745-9F25-F46A353F9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35846" name="Slide Number Placeholder 6">
            <a:extLst>
              <a:ext uri="{FF2B5EF4-FFF2-40B4-BE49-F238E27FC236}">
                <a16:creationId xmlns:a16="http://schemas.microsoft.com/office/drawing/2014/main" id="{DBD8C256-B53B-0143-AECC-1D7A6B602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21168AB-903D-BB47-8AEE-4C82CCB229B7}" type="slidenum">
              <a:rPr lang="it-IT" altLang="it-IT" sz="1400"/>
              <a:pPr eaLnBrk="1" hangingPunct="1"/>
              <a:t>12</a:t>
            </a:fld>
            <a:endParaRPr lang="it-IT" altLang="it-IT" sz="1400"/>
          </a:p>
        </p:txBody>
      </p:sp>
      <p:pic>
        <p:nvPicPr>
          <p:cNvPr id="35847" name="Picture 15" descr="Piccolo.jpg">
            <a:extLst>
              <a:ext uri="{FF2B5EF4-FFF2-40B4-BE49-F238E27FC236}">
                <a16:creationId xmlns:a16="http://schemas.microsoft.com/office/drawing/2014/main" id="{5CF3D504-CF8F-7A42-88FD-D9E3370D9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06900"/>
            <a:ext cx="35163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6" descr="Grande.png">
            <a:extLst>
              <a:ext uri="{FF2B5EF4-FFF2-40B4-BE49-F238E27FC236}">
                <a16:creationId xmlns:a16="http://schemas.microsoft.com/office/drawing/2014/main" id="{9FFD91E0-3B3C-CC49-996F-4AD07BFB9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445000"/>
            <a:ext cx="35163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1" descr="Int_retta3.jpg">
            <a:extLst>
              <a:ext uri="{FF2B5EF4-FFF2-40B4-BE49-F238E27FC236}">
                <a16:creationId xmlns:a16="http://schemas.microsoft.com/office/drawing/2014/main" id="{18F8B65A-9D37-7445-B489-1543CC1761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017588"/>
            <a:ext cx="824071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Line Callout 1 10">
            <a:extLst>
              <a:ext uri="{FF2B5EF4-FFF2-40B4-BE49-F238E27FC236}">
                <a16:creationId xmlns:a16="http://schemas.microsoft.com/office/drawing/2014/main" id="{7E66B6D1-6802-CE4F-A6F9-FB441953AE47}"/>
              </a:ext>
            </a:extLst>
          </p:cNvPr>
          <p:cNvSpPr>
            <a:spLocks/>
          </p:cNvSpPr>
          <p:nvPr/>
        </p:nvSpPr>
        <p:spPr bwMode="auto">
          <a:xfrm>
            <a:off x="1066800" y="2921000"/>
            <a:ext cx="2844800" cy="1320800"/>
          </a:xfrm>
          <a:prstGeom prst="borderCallout1">
            <a:avLst>
              <a:gd name="adj1" fmla="val -9546"/>
              <a:gd name="adj2" fmla="val 33259"/>
              <a:gd name="adj3" fmla="val -59181"/>
              <a:gd name="adj4" fmla="val 52560"/>
            </a:avLst>
          </a:prstGeom>
          <a:solidFill>
            <a:srgbClr val="FFFFCC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400" b="1"/>
              <a:t>−4 </a:t>
            </a:r>
            <a:r>
              <a:rPr lang="it-IT" altLang="it-IT" sz="2400" b="1">
                <a:solidFill>
                  <a:srgbClr val="666666"/>
                </a:solidFill>
              </a:rPr>
              <a:t>viene prima di</a:t>
            </a:r>
            <a:r>
              <a:rPr lang="it-IT" altLang="it-IT" sz="2400" b="1">
                <a:solidFill>
                  <a:srgbClr val="FF0000"/>
                </a:solidFill>
              </a:rPr>
              <a:t> </a:t>
            </a:r>
            <a:r>
              <a:rPr lang="it-IT" altLang="it-IT" sz="2400" b="1"/>
              <a:t>−3</a:t>
            </a:r>
          </a:p>
          <a:p>
            <a:pPr eaLnBrk="1" hangingPunct="1"/>
            <a:r>
              <a:rPr lang="it-IT" altLang="it-IT" sz="2400" b="1"/>
              <a:t>−4  </a:t>
            </a:r>
            <a:r>
              <a:rPr lang="it-IT" altLang="it-IT" sz="2400" b="1">
                <a:solidFill>
                  <a:srgbClr val="FF0000"/>
                </a:solidFill>
              </a:rPr>
              <a:t>è minore di </a:t>
            </a:r>
            <a:r>
              <a:rPr lang="it-IT" altLang="it-IT" sz="2400" b="1"/>
              <a:t>−3</a:t>
            </a:r>
          </a:p>
          <a:p>
            <a:pPr eaLnBrk="1" hangingPunct="1"/>
            <a:r>
              <a:rPr lang="it-IT" altLang="it-IT" sz="2400"/>
              <a:t>       </a:t>
            </a:r>
            <a:r>
              <a:rPr lang="it-IT" altLang="it-IT" sz="2800" b="1">
                <a:solidFill>
                  <a:srgbClr val="0000FF"/>
                </a:solidFill>
              </a:rPr>
              <a:t>−4</a:t>
            </a:r>
            <a:r>
              <a:rPr lang="it-IT" altLang="it-IT" sz="2800" b="1"/>
              <a:t> </a:t>
            </a:r>
            <a:r>
              <a:rPr lang="it-IT" altLang="it-IT" sz="2800" b="1">
                <a:solidFill>
                  <a:srgbClr val="0000FF"/>
                </a:solidFill>
              </a:rPr>
              <a:t> </a:t>
            </a:r>
            <a:r>
              <a:rPr lang="it-IT" altLang="it-IT" sz="2800" b="1">
                <a:solidFill>
                  <a:srgbClr val="FF0000"/>
                </a:solidFill>
              </a:rPr>
              <a:t>&lt;</a:t>
            </a:r>
            <a:r>
              <a:rPr lang="it-IT" altLang="it-IT" sz="2800" b="1">
                <a:solidFill>
                  <a:srgbClr val="0000FF"/>
                </a:solidFill>
              </a:rPr>
              <a:t> −3</a:t>
            </a:r>
          </a:p>
        </p:txBody>
      </p:sp>
      <p:sp>
        <p:nvSpPr>
          <p:cNvPr id="35851" name="Line Callout 1 12">
            <a:extLst>
              <a:ext uri="{FF2B5EF4-FFF2-40B4-BE49-F238E27FC236}">
                <a16:creationId xmlns:a16="http://schemas.microsoft.com/office/drawing/2014/main" id="{178EB6E0-5BE4-2F42-A74E-ACA8B350D353}"/>
              </a:ext>
            </a:extLst>
          </p:cNvPr>
          <p:cNvSpPr>
            <a:spLocks/>
          </p:cNvSpPr>
          <p:nvPr/>
        </p:nvSpPr>
        <p:spPr bwMode="auto">
          <a:xfrm>
            <a:off x="5359400" y="3035300"/>
            <a:ext cx="2501900" cy="1270000"/>
          </a:xfrm>
          <a:prstGeom prst="borderCallout1">
            <a:avLst>
              <a:gd name="adj1" fmla="val -4741"/>
              <a:gd name="adj2" fmla="val 24218"/>
              <a:gd name="adj3" fmla="val -76454"/>
              <a:gd name="adj4" fmla="val 44968"/>
            </a:avLst>
          </a:prstGeom>
          <a:solidFill>
            <a:srgbClr val="FFFFCC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400" b="1"/>
              <a:t>4 </a:t>
            </a:r>
            <a:r>
              <a:rPr lang="it-IT" altLang="it-IT" sz="2400" b="1">
                <a:solidFill>
                  <a:srgbClr val="666666"/>
                </a:solidFill>
              </a:rPr>
              <a:t>viene dopo </a:t>
            </a:r>
            <a:r>
              <a:rPr lang="it-IT" altLang="it-IT" sz="2400" b="1"/>
              <a:t>3</a:t>
            </a:r>
          </a:p>
          <a:p>
            <a:pPr eaLnBrk="1" hangingPunct="1"/>
            <a:r>
              <a:rPr lang="it-IT" altLang="it-IT" sz="2400" b="1"/>
              <a:t>4 </a:t>
            </a:r>
            <a:r>
              <a:rPr lang="it-IT" altLang="it-IT" sz="2400" b="1">
                <a:solidFill>
                  <a:srgbClr val="FF0000"/>
                </a:solidFill>
              </a:rPr>
              <a:t>è maggiore di </a:t>
            </a:r>
            <a:r>
              <a:rPr lang="it-IT" altLang="it-IT" sz="2400" b="1"/>
              <a:t>3</a:t>
            </a:r>
          </a:p>
          <a:p>
            <a:pPr eaLnBrk="1" hangingPunct="1"/>
            <a:r>
              <a:rPr lang="it-IT" altLang="it-IT" sz="2400"/>
              <a:t>          </a:t>
            </a:r>
            <a:r>
              <a:rPr lang="it-IT" altLang="it-IT" sz="2800" b="1">
                <a:solidFill>
                  <a:srgbClr val="0000FF"/>
                </a:solidFill>
              </a:rPr>
              <a:t>4 </a:t>
            </a:r>
            <a:r>
              <a:rPr lang="it-IT" altLang="it-IT" sz="2800" b="1">
                <a:solidFill>
                  <a:srgbClr val="FF0000"/>
                </a:solidFill>
              </a:rPr>
              <a:t>&gt;</a:t>
            </a:r>
            <a:r>
              <a:rPr lang="it-IT" altLang="it-IT" sz="2800" b="1">
                <a:solidFill>
                  <a:srgbClr val="0000FF"/>
                </a:solidFill>
              </a:rPr>
              <a:t> 3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C00EDE3-9CBA-504C-9073-F78845ACD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" y="190500"/>
            <a:ext cx="872490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Parole e simboli della matematica</a:t>
            </a: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C1B42029-421A-D843-B471-A0456FCAA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7892" name="Text Box 8">
            <a:extLst>
              <a:ext uri="{FF2B5EF4-FFF2-40B4-BE49-F238E27FC236}">
                <a16:creationId xmlns:a16="http://schemas.microsoft.com/office/drawing/2014/main" id="{D3CA7B86-7587-7D48-B2F8-128A6ACB9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37893" name="Footer Placeholder 7">
            <a:extLst>
              <a:ext uri="{FF2B5EF4-FFF2-40B4-BE49-F238E27FC236}">
                <a16:creationId xmlns:a16="http://schemas.microsoft.com/office/drawing/2014/main" id="{A67DD6EE-D56A-2448-A937-2B7BE52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37894" name="Slide Number Placeholder 6">
            <a:extLst>
              <a:ext uri="{FF2B5EF4-FFF2-40B4-BE49-F238E27FC236}">
                <a16:creationId xmlns:a16="http://schemas.microsoft.com/office/drawing/2014/main" id="{A6662C58-6C75-A641-A3E5-09302C6DD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76716D-106E-FD44-966A-EC5E0A536E29}" type="slidenum">
              <a:rPr lang="it-IT" altLang="it-IT" sz="1400"/>
              <a:pPr eaLnBrk="1" hangingPunct="1"/>
              <a:t>13</a:t>
            </a:fld>
            <a:endParaRPr lang="it-IT" altLang="it-IT" sz="1400"/>
          </a:p>
        </p:txBody>
      </p:sp>
      <p:sp>
        <p:nvSpPr>
          <p:cNvPr id="37895" name="TextBox 11">
            <a:extLst>
              <a:ext uri="{FF2B5EF4-FFF2-40B4-BE49-F238E27FC236}">
                <a16:creationId xmlns:a16="http://schemas.microsoft.com/office/drawing/2014/main" id="{6BAB4363-87A7-AF47-AF7F-26C141B66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8500"/>
            <a:ext cx="4486940" cy="14351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i="1" dirty="0">
                <a:solidFill>
                  <a:srgbClr val="FF0000"/>
                </a:solidFill>
              </a:rPr>
              <a:t>−3 </a:t>
            </a:r>
            <a:r>
              <a:rPr lang="it-IT" altLang="it-IT" sz="2800" b="1" i="1" dirty="0">
                <a:solidFill>
                  <a:srgbClr val="0000FF"/>
                </a:solidFill>
              </a:rPr>
              <a:t>&lt;</a:t>
            </a:r>
            <a:r>
              <a:rPr lang="it-IT" altLang="it-IT" sz="2800" b="1" i="1" dirty="0">
                <a:solidFill>
                  <a:srgbClr val="FF0000"/>
                </a:solidFill>
              </a:rPr>
              <a:t> −2   </a:t>
            </a:r>
            <a:r>
              <a:rPr lang="it-IT" altLang="it-IT" sz="2400" dirty="0">
                <a:latin typeface="Chalkboard" panose="03050602040202020205" pitchFamily="66" charset="77"/>
              </a:rPr>
              <a:t>“</a:t>
            </a:r>
            <a:r>
              <a:rPr lang="it-IT" altLang="it-IT" sz="2400" dirty="0">
                <a:latin typeface="Chalkboard" panose="03050602040202020205" pitchFamily="66" charset="77"/>
                <a:ea typeface="ＭＳ ゴシック" panose="020B0609070205080204" pitchFamily="49" charset="-128"/>
              </a:rPr>
              <a:t>−</a:t>
            </a:r>
            <a:r>
              <a:rPr lang="it-IT" altLang="it-IT" sz="2400" dirty="0">
                <a:latin typeface="Chalkboard" panose="03050602040202020205" pitchFamily="66" charset="77"/>
              </a:rPr>
              <a:t>3 </a:t>
            </a:r>
            <a:r>
              <a:rPr lang="it-IT" altLang="it-IT" sz="2400" dirty="0">
                <a:solidFill>
                  <a:srgbClr val="0000FF"/>
                </a:solidFill>
                <a:latin typeface="Chalkboard" panose="03050602040202020205" pitchFamily="66" charset="77"/>
              </a:rPr>
              <a:t>è minore di </a:t>
            </a:r>
            <a:r>
              <a:rPr lang="it-IT" altLang="it-IT" sz="2400" dirty="0">
                <a:latin typeface="Chalkboard" panose="03050602040202020205" pitchFamily="66" charset="77"/>
                <a:ea typeface="ＭＳ ゴシック" panose="020B0609070205080204" pitchFamily="49" charset="-128"/>
              </a:rPr>
              <a:t>−2</a:t>
            </a:r>
            <a:r>
              <a:rPr lang="it-IT" altLang="it-IT" sz="2400" dirty="0">
                <a:latin typeface="Chalkboard" panose="03050602040202020205" pitchFamily="66" charset="77"/>
              </a:rPr>
              <a:t>”</a:t>
            </a:r>
            <a:r>
              <a:rPr lang="it-IT" altLang="it-IT" sz="2800" dirty="0">
                <a:latin typeface="Chalkboard" panose="03050602040202020205" pitchFamily="66" charset="77"/>
              </a:rPr>
              <a:t>                   </a:t>
            </a:r>
          </a:p>
          <a:p>
            <a:pPr eaLnBrk="1" hangingPunct="1"/>
            <a:r>
              <a:rPr lang="it-IT" altLang="it-IT" sz="2800" b="1" i="1" dirty="0">
                <a:solidFill>
                  <a:srgbClr val="FF0000"/>
                </a:solidFill>
              </a:rPr>
              <a:t>−3 </a:t>
            </a:r>
            <a:r>
              <a:rPr lang="it-IT" altLang="it-IT" sz="2800" b="1" i="1" dirty="0">
                <a:solidFill>
                  <a:srgbClr val="0000FF"/>
                </a:solidFill>
              </a:rPr>
              <a:t>&lt;</a:t>
            </a:r>
            <a:r>
              <a:rPr lang="it-IT" altLang="it-IT" sz="2800" b="1" i="1" dirty="0">
                <a:solidFill>
                  <a:srgbClr val="FF0000"/>
                </a:solidFill>
              </a:rPr>
              <a:t> 2</a:t>
            </a:r>
            <a:r>
              <a:rPr lang="it-IT" altLang="it-IT" sz="2400" b="1" i="1" dirty="0">
                <a:solidFill>
                  <a:srgbClr val="FF0000"/>
                </a:solidFill>
              </a:rPr>
              <a:t>      </a:t>
            </a:r>
            <a:r>
              <a:rPr lang="it-IT" altLang="it-IT" sz="2400" dirty="0">
                <a:latin typeface="Chalkboard" panose="03050602040202020205" pitchFamily="66" charset="77"/>
              </a:rPr>
              <a:t>“</a:t>
            </a:r>
            <a:r>
              <a:rPr lang="it-IT" altLang="it-IT" sz="2400" dirty="0">
                <a:latin typeface="Chalkboard" panose="03050602040202020205" pitchFamily="66" charset="77"/>
                <a:ea typeface="ＭＳ ゴシック" panose="020B0609070205080204" pitchFamily="49" charset="-128"/>
              </a:rPr>
              <a:t>−</a:t>
            </a:r>
            <a:r>
              <a:rPr lang="it-IT" altLang="it-IT" sz="2400" dirty="0">
                <a:latin typeface="Chalkboard" panose="03050602040202020205" pitchFamily="66" charset="77"/>
              </a:rPr>
              <a:t>3 </a:t>
            </a:r>
            <a:r>
              <a:rPr lang="it-IT" altLang="it-IT" sz="2400" dirty="0">
                <a:solidFill>
                  <a:srgbClr val="0000FF"/>
                </a:solidFill>
                <a:latin typeface="Chalkboard" panose="03050602040202020205" pitchFamily="66" charset="77"/>
              </a:rPr>
              <a:t>è minore di </a:t>
            </a:r>
            <a:r>
              <a:rPr lang="it-IT" altLang="it-IT" sz="2400" dirty="0">
                <a:latin typeface="Chalkboard" panose="03050602040202020205" pitchFamily="66" charset="77"/>
                <a:ea typeface="ＭＳ ゴシック" panose="020B0609070205080204" pitchFamily="49" charset="-128"/>
              </a:rPr>
              <a:t>2</a:t>
            </a:r>
            <a:r>
              <a:rPr lang="it-IT" altLang="it-IT" sz="2400" dirty="0">
                <a:latin typeface="Chalkboard" panose="03050602040202020205" pitchFamily="66" charset="77"/>
              </a:rPr>
              <a:t>”</a:t>
            </a:r>
          </a:p>
          <a:p>
            <a:pPr eaLnBrk="1" hangingPunct="1"/>
            <a:r>
              <a:rPr lang="it-IT" altLang="it-IT" sz="2800" b="1" i="1" dirty="0">
                <a:solidFill>
                  <a:srgbClr val="FF0000"/>
                </a:solidFill>
              </a:rPr>
              <a:t>−5 </a:t>
            </a:r>
            <a:r>
              <a:rPr lang="it-IT" altLang="it-IT" sz="2800" b="1" i="1" dirty="0">
                <a:solidFill>
                  <a:srgbClr val="0000FF"/>
                </a:solidFill>
              </a:rPr>
              <a:t>&lt;</a:t>
            </a:r>
            <a:r>
              <a:rPr lang="it-IT" altLang="it-IT" sz="2800" b="1" i="1" dirty="0">
                <a:solidFill>
                  <a:srgbClr val="FF0000"/>
                </a:solidFill>
              </a:rPr>
              <a:t> 0     </a:t>
            </a:r>
            <a:r>
              <a:rPr lang="it-IT" altLang="it-IT" sz="2400" dirty="0">
                <a:latin typeface="Chalkboard" panose="03050602040202020205" pitchFamily="66" charset="77"/>
              </a:rPr>
              <a:t>“</a:t>
            </a:r>
            <a:r>
              <a:rPr lang="it-IT" altLang="it-IT" sz="2400" dirty="0">
                <a:latin typeface="Chalkboard" panose="03050602040202020205" pitchFamily="66" charset="77"/>
                <a:ea typeface="ＭＳ ゴシック" panose="020B0609070205080204" pitchFamily="49" charset="-128"/>
              </a:rPr>
              <a:t>−</a:t>
            </a:r>
            <a:r>
              <a:rPr lang="it-IT" altLang="it-IT" sz="2400" dirty="0">
                <a:latin typeface="Chalkboard" panose="03050602040202020205" pitchFamily="66" charset="77"/>
              </a:rPr>
              <a:t>5 è minore </a:t>
            </a:r>
            <a:r>
              <a:rPr lang="it-IT" altLang="it-IT" sz="2400" dirty="0">
                <a:solidFill>
                  <a:srgbClr val="0000FF"/>
                </a:solidFill>
                <a:latin typeface="Chalkboard" panose="03050602040202020205" pitchFamily="66" charset="77"/>
              </a:rPr>
              <a:t>di</a:t>
            </a:r>
            <a:r>
              <a:rPr lang="it-IT" altLang="it-IT" sz="2400" dirty="0">
                <a:latin typeface="Chalkboard" panose="03050602040202020205" pitchFamily="66" charset="77"/>
              </a:rPr>
              <a:t> </a:t>
            </a:r>
            <a:r>
              <a:rPr lang="it-IT" altLang="it-IT" sz="2400" dirty="0">
                <a:latin typeface="Chalkboard" panose="03050602040202020205" pitchFamily="66" charset="77"/>
                <a:ea typeface="ＭＳ ゴシック" panose="020B0609070205080204" pitchFamily="49" charset="-128"/>
              </a:rPr>
              <a:t>0</a:t>
            </a:r>
            <a:r>
              <a:rPr lang="it-IT" altLang="it-IT" sz="2400" dirty="0">
                <a:latin typeface="Chalkboard" panose="03050602040202020205" pitchFamily="66" charset="77"/>
              </a:rPr>
              <a:t>”</a:t>
            </a:r>
          </a:p>
          <a:p>
            <a:pPr eaLnBrk="1" hangingPunct="1"/>
            <a:r>
              <a:rPr lang="it-IT" altLang="it-IT" sz="3200" dirty="0">
                <a:latin typeface="Chalkboard" panose="03050602040202020205" pitchFamily="66" charset="77"/>
              </a:rPr>
              <a:t>                   </a:t>
            </a:r>
          </a:p>
        </p:txBody>
      </p:sp>
      <p:pic>
        <p:nvPicPr>
          <p:cNvPr id="37896" name="Picture 13" descr="Piccolo.jpg">
            <a:extLst>
              <a:ext uri="{FF2B5EF4-FFF2-40B4-BE49-F238E27FC236}">
                <a16:creationId xmlns:a16="http://schemas.microsoft.com/office/drawing/2014/main" id="{C261F36F-8608-F04A-8076-E75274D1A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2654300"/>
            <a:ext cx="2974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Rectangle 14">
            <a:extLst>
              <a:ext uri="{FF2B5EF4-FFF2-40B4-BE49-F238E27FC236}">
                <a16:creationId xmlns:a16="http://schemas.microsoft.com/office/drawing/2014/main" id="{7434DB56-5D58-C442-8BDA-B9C98D2B1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060" y="4495800"/>
            <a:ext cx="4486940" cy="14351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i="1" dirty="0">
                <a:solidFill>
                  <a:srgbClr val="FF0000"/>
                </a:solidFill>
              </a:rPr>
              <a:t>3 &gt; 2  </a:t>
            </a:r>
            <a:r>
              <a:rPr lang="it-IT" altLang="it-IT" sz="2400" dirty="0">
                <a:latin typeface="Chalkboard" panose="03050602040202020205" pitchFamily="66" charset="77"/>
              </a:rPr>
              <a:t>“3 </a:t>
            </a:r>
            <a:r>
              <a:rPr lang="it-IT" altLang="it-IT" sz="2400" dirty="0">
                <a:solidFill>
                  <a:srgbClr val="0000FF"/>
                </a:solidFill>
                <a:latin typeface="Chalkboard" panose="03050602040202020205" pitchFamily="66" charset="77"/>
              </a:rPr>
              <a:t>è maggiore di </a:t>
            </a:r>
            <a:r>
              <a:rPr lang="it-IT" altLang="it-IT" sz="2400" dirty="0">
                <a:latin typeface="Chalkboard" panose="03050602040202020205" pitchFamily="66" charset="77"/>
              </a:rPr>
              <a:t>2” </a:t>
            </a:r>
            <a:r>
              <a:rPr lang="it-IT" altLang="it-IT" sz="2400" dirty="0"/>
              <a:t>          </a:t>
            </a:r>
          </a:p>
          <a:p>
            <a:pPr eaLnBrk="1" hangingPunct="1"/>
            <a:r>
              <a:rPr lang="it-IT" altLang="it-IT" sz="2800" b="1" i="1" dirty="0">
                <a:solidFill>
                  <a:srgbClr val="FF0000"/>
                </a:solidFill>
              </a:rPr>
              <a:t>3 &gt; −2</a:t>
            </a:r>
            <a:r>
              <a:rPr lang="it-IT" altLang="it-IT" sz="3200" b="1" i="1" dirty="0">
                <a:solidFill>
                  <a:srgbClr val="FF0000"/>
                </a:solidFill>
              </a:rPr>
              <a:t>  </a:t>
            </a:r>
            <a:r>
              <a:rPr lang="it-IT" altLang="it-IT" sz="2400" dirty="0">
                <a:latin typeface="Chalkboard" panose="03050602040202020205" pitchFamily="66" charset="77"/>
              </a:rPr>
              <a:t>“3 </a:t>
            </a:r>
            <a:r>
              <a:rPr lang="it-IT" altLang="it-IT" sz="2400" dirty="0">
                <a:solidFill>
                  <a:srgbClr val="0000FF"/>
                </a:solidFill>
                <a:latin typeface="Chalkboard" panose="03050602040202020205" pitchFamily="66" charset="77"/>
              </a:rPr>
              <a:t>è maggiore di </a:t>
            </a:r>
            <a:r>
              <a:rPr lang="it-IT" altLang="it-IT" sz="2400" dirty="0">
                <a:latin typeface="Chalkboard" panose="03050602040202020205" pitchFamily="66" charset="77"/>
                <a:ea typeface="ＭＳ ゴシック" panose="020B0609070205080204" pitchFamily="49" charset="-128"/>
              </a:rPr>
              <a:t>−2</a:t>
            </a:r>
            <a:r>
              <a:rPr lang="it-IT" altLang="it-IT" sz="2400" dirty="0">
                <a:latin typeface="Chalkboard" panose="03050602040202020205" pitchFamily="66" charset="77"/>
              </a:rPr>
              <a:t>”</a:t>
            </a:r>
          </a:p>
          <a:p>
            <a:pPr eaLnBrk="1" hangingPunct="1"/>
            <a:r>
              <a:rPr lang="it-IT" altLang="it-IT" sz="2800" b="1" i="1" dirty="0">
                <a:solidFill>
                  <a:srgbClr val="FF0000"/>
                </a:solidFill>
              </a:rPr>
              <a:t>0 &gt; −5  </a:t>
            </a:r>
            <a:r>
              <a:rPr lang="it-IT" altLang="it-IT" sz="2400" dirty="0">
                <a:latin typeface="Chalkboard" panose="03050602040202020205" pitchFamily="66" charset="77"/>
              </a:rPr>
              <a:t>“0 </a:t>
            </a:r>
            <a:r>
              <a:rPr lang="it-IT" altLang="it-IT" sz="2400" dirty="0">
                <a:solidFill>
                  <a:srgbClr val="0000FF"/>
                </a:solidFill>
                <a:latin typeface="Chalkboard" panose="03050602040202020205" pitchFamily="66" charset="77"/>
              </a:rPr>
              <a:t>è maggiore di </a:t>
            </a:r>
            <a:r>
              <a:rPr lang="it-IT" altLang="it-IT" sz="2400" dirty="0">
                <a:latin typeface="Chalkboard" panose="03050602040202020205" pitchFamily="66" charset="77"/>
                <a:ea typeface="ＭＳ ゴシック" panose="020B0609070205080204" pitchFamily="49" charset="-128"/>
              </a:rPr>
              <a:t>−5</a:t>
            </a:r>
            <a:r>
              <a:rPr lang="it-IT" altLang="it-IT" sz="2400" dirty="0">
                <a:latin typeface="Chalkboard" panose="03050602040202020205" pitchFamily="66" charset="77"/>
              </a:rPr>
              <a:t>”</a:t>
            </a:r>
          </a:p>
          <a:p>
            <a:pPr eaLnBrk="1" hangingPunct="1"/>
            <a:r>
              <a:rPr lang="it-IT" altLang="it-IT" sz="2800" dirty="0">
                <a:latin typeface="Chalkboard" panose="03050602040202020205" pitchFamily="66" charset="77"/>
              </a:rPr>
              <a:t> </a:t>
            </a:r>
            <a:r>
              <a:rPr lang="it-IT" altLang="it-IT" sz="2800" b="1" i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7898" name="Picture 17" descr="Grande.png">
            <a:extLst>
              <a:ext uri="{FF2B5EF4-FFF2-40B4-BE49-F238E27FC236}">
                <a16:creationId xmlns:a16="http://schemas.microsoft.com/office/drawing/2014/main" id="{F6EF79BD-A5A4-654F-AAF7-DAB8D485B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2578100"/>
            <a:ext cx="2974975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1" descr="Int_retta3.jpg">
            <a:extLst>
              <a:ext uri="{FF2B5EF4-FFF2-40B4-BE49-F238E27FC236}">
                <a16:creationId xmlns:a16="http://schemas.microsoft.com/office/drawing/2014/main" id="{E0EC9911-14BA-664A-8B24-D364FA38C4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928688"/>
            <a:ext cx="824071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AD89B86-690D-2B4D-9177-BE545815A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550" y="603250"/>
            <a:ext cx="872490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</a:t>
            </a:r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è contenuto in </a:t>
            </a:r>
            <a:r>
              <a:rPr lang="it-IT" altLang="it-IT" sz="36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</a:t>
            </a:r>
            <a:endParaRPr lang="it-IT" altLang="it-IT" sz="36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15BFE142-A5BF-C84F-B3D3-3E2F4DE70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41988" name="Text Box 8">
            <a:extLst>
              <a:ext uri="{FF2B5EF4-FFF2-40B4-BE49-F238E27FC236}">
                <a16:creationId xmlns:a16="http://schemas.microsoft.com/office/drawing/2014/main" id="{D2F51BCA-C042-464B-A1D2-B7548A799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41989" name="Footer Placeholder 7">
            <a:extLst>
              <a:ext uri="{FF2B5EF4-FFF2-40B4-BE49-F238E27FC236}">
                <a16:creationId xmlns:a16="http://schemas.microsoft.com/office/drawing/2014/main" id="{1C124736-1F45-A247-B6C5-C375EB80A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 dirty="0"/>
              <a:t>Daniela Valenti, 2020</a:t>
            </a:r>
          </a:p>
        </p:txBody>
      </p:sp>
      <p:sp>
        <p:nvSpPr>
          <p:cNvPr id="41990" name="Slide Number Placeholder 6">
            <a:extLst>
              <a:ext uri="{FF2B5EF4-FFF2-40B4-BE49-F238E27FC236}">
                <a16:creationId xmlns:a16="http://schemas.microsoft.com/office/drawing/2014/main" id="{47C35153-4E4F-D144-B7E1-6D52B2A0A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28B8C8F-6468-0B4F-8566-514C14F23116}" type="slidenum">
              <a:rPr lang="it-IT" altLang="it-IT" sz="1400"/>
              <a:pPr eaLnBrk="1" hangingPunct="1"/>
              <a:t>14</a:t>
            </a:fld>
            <a:endParaRPr lang="it-IT" altLang="it-IT" sz="1400"/>
          </a:p>
        </p:txBody>
      </p:sp>
      <p:sp>
        <p:nvSpPr>
          <p:cNvPr id="41992" name="TextBox 13">
            <a:extLst>
              <a:ext uri="{FF2B5EF4-FFF2-40B4-BE49-F238E27FC236}">
                <a16:creationId xmlns:a16="http://schemas.microsoft.com/office/drawing/2014/main" id="{4127BA83-2143-D74E-83CF-BFB6FDA2F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444" y="3889375"/>
            <a:ext cx="1279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FF0000"/>
                </a:solidFill>
              </a:rPr>
              <a:t>Errato</a:t>
            </a:r>
          </a:p>
        </p:txBody>
      </p:sp>
      <p:pic>
        <p:nvPicPr>
          <p:cNvPr id="1030" name="Picture 7" descr="Set_N_Z2.png">
            <a:extLst>
              <a:ext uri="{FF2B5EF4-FFF2-40B4-BE49-F238E27FC236}">
                <a16:creationId xmlns:a16="http://schemas.microsoft.com/office/drawing/2014/main" id="{2B153448-2EE7-1441-BFD3-3707A06B6E4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76" y="1990165"/>
            <a:ext cx="2488546" cy="184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4" descr="Set_Z_N1a.jpg">
            <a:extLst>
              <a:ext uri="{FF2B5EF4-FFF2-40B4-BE49-F238E27FC236}">
                <a16:creationId xmlns:a16="http://schemas.microsoft.com/office/drawing/2014/main" id="{5A14CC0F-E2FF-BA46-AA24-3D0DEA10948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053" y="1901170"/>
            <a:ext cx="2247711" cy="19317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0" descr="Set_N_Z3.png">
            <a:extLst>
              <a:ext uri="{FF2B5EF4-FFF2-40B4-BE49-F238E27FC236}">
                <a16:creationId xmlns:a16="http://schemas.microsoft.com/office/drawing/2014/main" id="{429EFD46-9E3F-7C45-8C17-64CC55350D2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901170"/>
            <a:ext cx="2843028" cy="193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48F1CADF-2996-224F-8C4B-4FAB130AA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610" y="3889375"/>
            <a:ext cx="1279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FF0000"/>
                </a:solidFill>
              </a:rPr>
              <a:t>Errato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CE106B36-05FA-BA4D-9740-2F0DB405A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46" y="3889375"/>
            <a:ext cx="1279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70C0"/>
                </a:solidFill>
              </a:rPr>
              <a:t>Esatto</a:t>
            </a:r>
          </a:p>
        </p:txBody>
      </p:sp>
    </p:spTree>
    <p:extLst>
      <p:ext uri="{BB962C8B-B14F-4D97-AF65-F5344CB8AC3E}">
        <p14:creationId xmlns:p14="http://schemas.microsoft.com/office/powerpoint/2010/main" val="111372882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4">
            <a:extLst>
              <a:ext uri="{FF2B5EF4-FFF2-40B4-BE49-F238E27FC236}">
                <a16:creationId xmlns:a16="http://schemas.microsoft.com/office/drawing/2014/main" id="{15BFE142-A5BF-C84F-B3D3-3E2F4DE70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41988" name="Text Box 8">
            <a:extLst>
              <a:ext uri="{FF2B5EF4-FFF2-40B4-BE49-F238E27FC236}">
                <a16:creationId xmlns:a16="http://schemas.microsoft.com/office/drawing/2014/main" id="{D2F51BCA-C042-464B-A1D2-B7548A799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41989" name="Footer Placeholder 7">
            <a:extLst>
              <a:ext uri="{FF2B5EF4-FFF2-40B4-BE49-F238E27FC236}">
                <a16:creationId xmlns:a16="http://schemas.microsoft.com/office/drawing/2014/main" id="{1C124736-1F45-A247-B6C5-C375EB80A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41990" name="Slide Number Placeholder 6">
            <a:extLst>
              <a:ext uri="{FF2B5EF4-FFF2-40B4-BE49-F238E27FC236}">
                <a16:creationId xmlns:a16="http://schemas.microsoft.com/office/drawing/2014/main" id="{47C35153-4E4F-D144-B7E1-6D52B2A0A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28B8C8F-6468-0B4F-8566-514C14F23116}" type="slidenum">
              <a:rPr lang="it-IT" altLang="it-IT" sz="1400"/>
              <a:pPr eaLnBrk="1" hangingPunct="1"/>
              <a:t>15</a:t>
            </a:fld>
            <a:endParaRPr lang="it-IT" altLang="it-IT" sz="140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B066F60-220B-0048-B617-33014BA9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684" y="1978025"/>
            <a:ext cx="5709547" cy="1143000"/>
          </a:xfrm>
        </p:spPr>
        <p:txBody>
          <a:bodyPr/>
          <a:lstStyle/>
          <a:p>
            <a:pPr algn="ctr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Operazioni nell’insieme </a:t>
            </a:r>
            <a:r>
              <a:rPr lang="it-IT" altLang="it-IT" sz="36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</a:t>
            </a:r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dei numeri interi</a:t>
            </a:r>
            <a:b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it-IT" sz="360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AD89B86-690D-2B4D-9177-BE545815A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650" y="758480"/>
            <a:ext cx="872490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Addizione </a:t>
            </a:r>
            <a:r>
              <a:rPr lang="it-IT" altLang="it-IT" sz="36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 due numeri </a:t>
            </a:r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opposti</a:t>
            </a: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15BFE142-A5BF-C84F-B3D3-3E2F4DE70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41988" name="Text Box 8">
            <a:extLst>
              <a:ext uri="{FF2B5EF4-FFF2-40B4-BE49-F238E27FC236}">
                <a16:creationId xmlns:a16="http://schemas.microsoft.com/office/drawing/2014/main" id="{D2F51BCA-C042-464B-A1D2-B7548A799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41989" name="Footer Placeholder 7">
            <a:extLst>
              <a:ext uri="{FF2B5EF4-FFF2-40B4-BE49-F238E27FC236}">
                <a16:creationId xmlns:a16="http://schemas.microsoft.com/office/drawing/2014/main" id="{1C124736-1F45-A247-B6C5-C375EB80A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41990" name="Slide Number Placeholder 6">
            <a:extLst>
              <a:ext uri="{FF2B5EF4-FFF2-40B4-BE49-F238E27FC236}">
                <a16:creationId xmlns:a16="http://schemas.microsoft.com/office/drawing/2014/main" id="{47C35153-4E4F-D144-B7E1-6D52B2A0A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28B8C8F-6468-0B4F-8566-514C14F23116}" type="slidenum">
              <a:rPr lang="it-IT" altLang="it-IT" sz="1400"/>
              <a:pPr eaLnBrk="1" hangingPunct="1"/>
              <a:t>16</a:t>
            </a:fld>
            <a:endParaRPr lang="it-IT" altLang="it-IT" sz="1400"/>
          </a:p>
        </p:txBody>
      </p:sp>
      <p:pic>
        <p:nvPicPr>
          <p:cNvPr id="41991" name="Picture 12" descr="Presenta1_add1.png">
            <a:extLst>
              <a:ext uri="{FF2B5EF4-FFF2-40B4-BE49-F238E27FC236}">
                <a16:creationId xmlns:a16="http://schemas.microsoft.com/office/drawing/2014/main" id="{A3303A39-88F4-374C-B0D4-AE61D7B6A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934387"/>
            <a:ext cx="86868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Box 13">
            <a:extLst>
              <a:ext uri="{FF2B5EF4-FFF2-40B4-BE49-F238E27FC236}">
                <a16:creationId xmlns:a16="http://schemas.microsoft.com/office/drawing/2014/main" id="{4127BA83-2143-D74E-83CF-BFB6FDA2F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849" y="5118496"/>
            <a:ext cx="7178600" cy="646113"/>
          </a:xfrm>
          <a:prstGeom prst="rect">
            <a:avLst/>
          </a:prstGeom>
          <a:solidFill>
            <a:srgbClr val="FFFEE8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/>
              <a:t>La somma di due numeri opposti vale 0</a:t>
            </a:r>
            <a:r>
              <a:rPr lang="it-IT" altLang="it-IT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487364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534EF52-203D-BA48-9C9D-9D2BE5E3B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55600"/>
            <a:ext cx="9144000" cy="9144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Nell’insieme </a:t>
            </a:r>
            <a:r>
              <a:rPr lang="it-IT" altLang="it-IT" sz="36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</a:t>
            </a:r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‘scompare’ la sottrazione</a:t>
            </a:r>
          </a:p>
        </p:txBody>
      </p:sp>
      <p:sp>
        <p:nvSpPr>
          <p:cNvPr id="44035" name="Rectangle 4">
            <a:extLst>
              <a:ext uri="{FF2B5EF4-FFF2-40B4-BE49-F238E27FC236}">
                <a16:creationId xmlns:a16="http://schemas.microsoft.com/office/drawing/2014/main" id="{5BDAD0F0-272A-BC48-B2F3-430011916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44036" name="Text Box 8">
            <a:extLst>
              <a:ext uri="{FF2B5EF4-FFF2-40B4-BE49-F238E27FC236}">
                <a16:creationId xmlns:a16="http://schemas.microsoft.com/office/drawing/2014/main" id="{08F0CA35-E9DB-184D-961E-BB2537AAD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44037" name="Footer Placeholder 7">
            <a:extLst>
              <a:ext uri="{FF2B5EF4-FFF2-40B4-BE49-F238E27FC236}">
                <a16:creationId xmlns:a16="http://schemas.microsoft.com/office/drawing/2014/main" id="{B4C7F409-43A1-B341-B307-285F9E395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44038" name="Slide Number Placeholder 6">
            <a:extLst>
              <a:ext uri="{FF2B5EF4-FFF2-40B4-BE49-F238E27FC236}">
                <a16:creationId xmlns:a16="http://schemas.microsoft.com/office/drawing/2014/main" id="{BD128346-3099-BA4F-8BD9-9032BA88D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990F92A-8A52-A643-9854-8208801A07AD}" type="slidenum">
              <a:rPr lang="it-IT" altLang="it-IT" sz="1400"/>
              <a:pPr eaLnBrk="1" hangingPunct="1"/>
              <a:t>17</a:t>
            </a:fld>
            <a:endParaRPr lang="it-IT" altLang="it-IT" sz="1400"/>
          </a:p>
        </p:txBody>
      </p:sp>
      <p:sp>
        <p:nvSpPr>
          <p:cNvPr id="44039" name="TextBox 13">
            <a:extLst>
              <a:ext uri="{FF2B5EF4-FFF2-40B4-BE49-F238E27FC236}">
                <a16:creationId xmlns:a16="http://schemas.microsoft.com/office/drawing/2014/main" id="{8A77EC20-E395-5048-A06C-2565BB6F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4117975"/>
            <a:ext cx="7562028" cy="1631216"/>
          </a:xfrm>
          <a:prstGeom prst="rect">
            <a:avLst/>
          </a:prstGeom>
          <a:solidFill>
            <a:srgbClr val="FFFEE8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/>
              <a:t>Nell’insieme </a:t>
            </a:r>
            <a:r>
              <a:rPr lang="it-IT" altLang="it-IT" sz="3200" b="1" dirty="0" err="1"/>
              <a:t>Z</a:t>
            </a:r>
            <a:r>
              <a:rPr lang="it-IT" altLang="it-IT" sz="3200" b="1" dirty="0"/>
              <a:t> degli interi la sottrazione diventa addizione con l’opposto. Esempio:</a:t>
            </a:r>
          </a:p>
          <a:p>
            <a:pPr eaLnBrk="1" hangingPunct="1"/>
            <a:r>
              <a:rPr lang="it-IT" altLang="it-IT" b="1" dirty="0"/>
              <a:t>          5 − 3 = 5 + (− 3)</a:t>
            </a:r>
          </a:p>
        </p:txBody>
      </p:sp>
      <p:pic>
        <p:nvPicPr>
          <p:cNvPr id="44040" name="Picture 8" descr="Int_pres1_add2.jpg">
            <a:extLst>
              <a:ext uri="{FF2B5EF4-FFF2-40B4-BE49-F238E27FC236}">
                <a16:creationId xmlns:a16="http://schemas.microsoft.com/office/drawing/2014/main" id="{FF05BA17-E924-EE47-9987-00F338B00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19250"/>
            <a:ext cx="85502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>
            <a:extLst>
              <a:ext uri="{FF2B5EF4-FFF2-40B4-BE49-F238E27FC236}">
                <a16:creationId xmlns:a16="http://schemas.microsoft.com/office/drawing/2014/main" id="{EA0AB9CB-FDAC-8A46-AB7D-DC9ABC80F1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7100" y="317500"/>
            <a:ext cx="6565900" cy="914400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Moltiplicare per (</a:t>
            </a:r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−</a:t>
            </a:r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1)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9D7D4FD6-46E2-064B-B7B9-CD18D0844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46085" name="Text Box 8">
            <a:extLst>
              <a:ext uri="{FF2B5EF4-FFF2-40B4-BE49-F238E27FC236}">
                <a16:creationId xmlns:a16="http://schemas.microsoft.com/office/drawing/2014/main" id="{3421FA7D-7C1B-8A49-AEB1-D64F04B41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46086" name="Footer Placeholder 7">
            <a:extLst>
              <a:ext uri="{FF2B5EF4-FFF2-40B4-BE49-F238E27FC236}">
                <a16:creationId xmlns:a16="http://schemas.microsoft.com/office/drawing/2014/main" id="{6F2D54CE-6672-CA40-B154-4AF12D0DD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46087" name="Slide Number Placeholder 6">
            <a:extLst>
              <a:ext uri="{FF2B5EF4-FFF2-40B4-BE49-F238E27FC236}">
                <a16:creationId xmlns:a16="http://schemas.microsoft.com/office/drawing/2014/main" id="{BA098546-4BE4-EA48-B263-19CCFF17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84978B9-17AC-D443-97CE-F442C909489E}" type="slidenum">
              <a:rPr lang="it-IT" altLang="it-IT" sz="1400"/>
              <a:pPr eaLnBrk="1" hangingPunct="1"/>
              <a:t>18</a:t>
            </a:fld>
            <a:endParaRPr lang="it-IT" altLang="it-IT" sz="1400"/>
          </a:p>
        </p:txBody>
      </p:sp>
      <p:pic>
        <p:nvPicPr>
          <p:cNvPr id="46088" name="Picture 10" descr="Molt_int2a.jpg">
            <a:extLst>
              <a:ext uri="{FF2B5EF4-FFF2-40B4-BE49-F238E27FC236}">
                <a16:creationId xmlns:a16="http://schemas.microsoft.com/office/drawing/2014/main" id="{0C51995D-80B1-434A-A30B-3E6D8E8EA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2495550"/>
            <a:ext cx="5464175" cy="34512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DEAA098-4695-B94A-9A6C-1DFAFA678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1138238"/>
            <a:ext cx="8953500" cy="11303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E28C2A3D-F01F-F74D-BFDC-7E29D0434E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1100" y="0"/>
            <a:ext cx="6565900" cy="914400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Moltiplicare numeri interi</a:t>
            </a:r>
          </a:p>
        </p:txBody>
      </p:sp>
      <p:sp>
        <p:nvSpPr>
          <p:cNvPr id="48131" name="Rectangle 4">
            <a:extLst>
              <a:ext uri="{FF2B5EF4-FFF2-40B4-BE49-F238E27FC236}">
                <a16:creationId xmlns:a16="http://schemas.microsoft.com/office/drawing/2014/main" id="{AAAC3D70-4B5C-2143-A93A-003E623BF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48132" name="Text Box 8">
            <a:extLst>
              <a:ext uri="{FF2B5EF4-FFF2-40B4-BE49-F238E27FC236}">
                <a16:creationId xmlns:a16="http://schemas.microsoft.com/office/drawing/2014/main" id="{596A521A-5276-5F48-9A2C-3441D4552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48133" name="Footer Placeholder 7">
            <a:extLst>
              <a:ext uri="{FF2B5EF4-FFF2-40B4-BE49-F238E27FC236}">
                <a16:creationId xmlns:a16="http://schemas.microsoft.com/office/drawing/2014/main" id="{54503DFF-CD9E-894E-AE20-DA935D81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48134" name="Slide Number Placeholder 6">
            <a:extLst>
              <a:ext uri="{FF2B5EF4-FFF2-40B4-BE49-F238E27FC236}">
                <a16:creationId xmlns:a16="http://schemas.microsoft.com/office/drawing/2014/main" id="{D285169F-F9AB-EC40-8AB5-4B81D634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6D6C81-9533-9F46-98D4-CC40BAC541B9}" type="slidenum">
              <a:rPr lang="it-IT" altLang="it-IT" sz="1400"/>
              <a:pPr eaLnBrk="1" hangingPunct="1"/>
              <a:t>19</a:t>
            </a:fld>
            <a:endParaRPr lang="it-IT" altLang="it-IT" sz="1400"/>
          </a:p>
        </p:txBody>
      </p:sp>
      <p:pic>
        <p:nvPicPr>
          <p:cNvPr id="48135" name="Picture 11" descr="Int_pres1_molt2.jpg">
            <a:extLst>
              <a:ext uri="{FF2B5EF4-FFF2-40B4-BE49-F238E27FC236}">
                <a16:creationId xmlns:a16="http://schemas.microsoft.com/office/drawing/2014/main" id="{53D039CF-C98E-194B-AAA7-3BFF6476E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857250"/>
            <a:ext cx="8628062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Rectangle 12">
            <a:extLst>
              <a:ext uri="{FF2B5EF4-FFF2-40B4-BE49-F238E27FC236}">
                <a16:creationId xmlns:a16="http://schemas.microsoft.com/office/drawing/2014/main" id="{00EF1825-4112-2F49-86D7-3F1DAA92D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172075"/>
            <a:ext cx="88011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i="1" dirty="0">
                <a:latin typeface="Chalkboard" panose="03050602040202020205" pitchFamily="66" charset="77"/>
              </a:rPr>
              <a:t>Un prodotto di fattori interi è </a:t>
            </a:r>
            <a:r>
              <a:rPr lang="it-IT" altLang="it-IT" sz="3200" b="1" i="1" dirty="0">
                <a:solidFill>
                  <a:srgbClr val="FF0000"/>
                </a:solidFill>
                <a:latin typeface="Chalkboard" panose="03050602040202020205" pitchFamily="66" charset="77"/>
              </a:rPr>
              <a:t>negativo</a:t>
            </a:r>
            <a:r>
              <a:rPr lang="it-IT" altLang="it-IT" sz="3200" b="1" i="1" dirty="0">
                <a:latin typeface="Chalkboard" panose="03050602040202020205" pitchFamily="66" charset="77"/>
              </a:rPr>
              <a:t> solo se c’è un numero </a:t>
            </a:r>
            <a:r>
              <a:rPr lang="it-IT" altLang="it-IT" sz="3200" b="1" i="1" dirty="0">
                <a:solidFill>
                  <a:srgbClr val="FF0000"/>
                </a:solidFill>
                <a:latin typeface="Chalkboard" panose="03050602040202020205" pitchFamily="66" charset="77"/>
              </a:rPr>
              <a:t>dispari</a:t>
            </a:r>
            <a:r>
              <a:rPr lang="it-IT" altLang="it-IT" sz="3200" b="1" i="1" dirty="0">
                <a:latin typeface="Chalkboard" panose="03050602040202020205" pitchFamily="66" charset="77"/>
              </a:rPr>
              <a:t> di fattori negativi</a:t>
            </a:r>
            <a:r>
              <a:rPr lang="it-IT" altLang="it-IT" sz="3200" b="1" dirty="0">
                <a:latin typeface="Chalkboard" panose="03050602040202020205" pitchFamily="66" charset="77"/>
              </a:rPr>
              <a:t>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7F22434-4B61-2B48-987E-E3050BBBC2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25488"/>
            <a:ext cx="8853544" cy="8001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Perché i numeri naturali non bastano? 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6BB099A0-EFD3-4348-81CA-A3BF11970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975F4CC6-626F-BC4D-92C7-836F6F00D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7413" name="Footer Placeholder 6">
            <a:extLst>
              <a:ext uri="{FF2B5EF4-FFF2-40B4-BE49-F238E27FC236}">
                <a16:creationId xmlns:a16="http://schemas.microsoft.com/office/drawing/2014/main" id="{73CA6793-315D-BA48-B35A-A7184D41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17414" name="Slide Number Placeholder 7">
            <a:extLst>
              <a:ext uri="{FF2B5EF4-FFF2-40B4-BE49-F238E27FC236}">
                <a16:creationId xmlns:a16="http://schemas.microsoft.com/office/drawing/2014/main" id="{02653811-0E32-9C4B-9326-1EAB2203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3DC1AC3-51CF-994F-991B-36D5DD2650A9}" type="slidenum">
              <a:rPr lang="it-IT" altLang="it-IT" sz="1400"/>
              <a:pPr eaLnBrk="1" hangingPunct="1"/>
              <a:t>2</a:t>
            </a:fld>
            <a:endParaRPr lang="it-IT" altLang="it-IT" sz="1400"/>
          </a:p>
        </p:txBody>
      </p:sp>
      <p:sp>
        <p:nvSpPr>
          <p:cNvPr id="17415" name="Rectangle 9">
            <a:extLst>
              <a:ext uri="{FF2B5EF4-FFF2-40B4-BE49-F238E27FC236}">
                <a16:creationId xmlns:a16="http://schemas.microsoft.com/office/drawing/2014/main" id="{5DD67392-121C-F040-8CEF-63E370B30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057400"/>
            <a:ext cx="79375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/>
              <a:t>Passa il tempo, nascono società e civiltà,… per capire perché c’è bisogno di ‘nuovi’ numeri, vediamo un breve video:</a:t>
            </a:r>
          </a:p>
          <a:p>
            <a:pPr eaLnBrk="1" hangingPunct="1"/>
            <a:endParaRPr lang="it-IT" altLang="it-IT" sz="3200" b="1" dirty="0"/>
          </a:p>
          <a:p>
            <a:pPr eaLnBrk="1" hangingPunct="1"/>
            <a:r>
              <a:rPr lang="it-IT" altLang="it-IT" sz="3200" b="1" dirty="0"/>
              <a:t>    </a:t>
            </a:r>
            <a:r>
              <a:rPr lang="it-IT" altLang="it-IT" sz="3200" b="1" i="1" dirty="0"/>
              <a:t>‘Come nascono i numeri negativi?’  </a:t>
            </a:r>
          </a:p>
          <a:p>
            <a:pPr eaLnBrk="1" hangingPunct="1"/>
            <a:endParaRPr lang="it-IT" altLang="it-IT" sz="3200" b="1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6417D87-DAC7-0746-88F0-4B532DF05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5600" y="469900"/>
            <a:ext cx="8356600" cy="9144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Attenzione al significato dei simboli</a:t>
            </a:r>
          </a:p>
        </p:txBody>
      </p:sp>
      <p:sp>
        <p:nvSpPr>
          <p:cNvPr id="50179" name="Rectangle 4">
            <a:extLst>
              <a:ext uri="{FF2B5EF4-FFF2-40B4-BE49-F238E27FC236}">
                <a16:creationId xmlns:a16="http://schemas.microsoft.com/office/drawing/2014/main" id="{B7DB7126-5308-904F-87FC-C30DCCD68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50180" name="Text Box 8">
            <a:extLst>
              <a:ext uri="{FF2B5EF4-FFF2-40B4-BE49-F238E27FC236}">
                <a16:creationId xmlns:a16="http://schemas.microsoft.com/office/drawing/2014/main" id="{DA0FA2AE-E700-6C46-9B5A-130703447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50181" name="Footer Placeholder 7">
            <a:extLst>
              <a:ext uri="{FF2B5EF4-FFF2-40B4-BE49-F238E27FC236}">
                <a16:creationId xmlns:a16="http://schemas.microsoft.com/office/drawing/2014/main" id="{63E5760C-EF12-9847-88A5-621AE693F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50182" name="Slide Number Placeholder 6">
            <a:extLst>
              <a:ext uri="{FF2B5EF4-FFF2-40B4-BE49-F238E27FC236}">
                <a16:creationId xmlns:a16="http://schemas.microsoft.com/office/drawing/2014/main" id="{B465F250-C1AC-7B42-8B54-D2844F02D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7DAB33-62A8-874A-B1ED-9EB0BAD118FF}" type="slidenum">
              <a:rPr lang="it-IT" altLang="it-IT" sz="1400"/>
              <a:pPr eaLnBrk="1" hangingPunct="1"/>
              <a:t>20</a:t>
            </a:fld>
            <a:endParaRPr lang="it-IT" altLang="it-IT" sz="1400"/>
          </a:p>
        </p:txBody>
      </p:sp>
      <p:sp>
        <p:nvSpPr>
          <p:cNvPr id="50183" name="Rectangle 8">
            <a:extLst>
              <a:ext uri="{FF2B5EF4-FFF2-40B4-BE49-F238E27FC236}">
                <a16:creationId xmlns:a16="http://schemas.microsoft.com/office/drawing/2014/main" id="{69341DD3-E1FC-C346-AEE2-4706BBDF4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1470025"/>
            <a:ext cx="589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4000" b="1">
                <a:solidFill>
                  <a:srgbClr val="0000FF"/>
                </a:solidFill>
                <a:latin typeface="Chalkboard" panose="03050602040202020205" pitchFamily="66" charset="77"/>
                <a:sym typeface="Symbol" pitchFamily="2" charset="2"/>
              </a:rPr>
              <a:t></a:t>
            </a:r>
            <a:r>
              <a:rPr lang="it-IT" altLang="it-IT" sz="4000" b="1" i="1">
                <a:solidFill>
                  <a:srgbClr val="0000FF"/>
                </a:solidFill>
                <a:latin typeface="Chalkboard" panose="03050602040202020205" pitchFamily="66" charset="77"/>
              </a:rPr>
              <a:t>a </a:t>
            </a:r>
            <a:r>
              <a:rPr lang="it-IT" altLang="it-IT" sz="4000" b="1">
                <a:solidFill>
                  <a:srgbClr val="0000FF"/>
                </a:solidFill>
                <a:latin typeface="Chalkboard" panose="03050602040202020205" pitchFamily="66" charset="77"/>
              </a:rPr>
              <a:t>indica l’opposto di </a:t>
            </a:r>
            <a:r>
              <a:rPr lang="it-IT" altLang="it-IT" sz="4000" b="1" i="1">
                <a:solidFill>
                  <a:srgbClr val="0000FF"/>
                </a:solidFill>
                <a:latin typeface="Chalkboard" panose="03050602040202020205" pitchFamily="66" charset="77"/>
              </a:rPr>
              <a:t>a</a:t>
            </a:r>
            <a:r>
              <a:rPr lang="it-IT" altLang="it-IT" sz="4000" b="1">
                <a:solidFill>
                  <a:srgbClr val="0000FF"/>
                </a:solidFill>
                <a:latin typeface="Chalkboard" panose="03050602040202020205" pitchFamily="66" charset="77"/>
              </a:rPr>
              <a:t> </a:t>
            </a:r>
          </a:p>
        </p:txBody>
      </p:sp>
      <p:pic>
        <p:nvPicPr>
          <p:cNvPr id="50184" name="Picture 13" descr="Presenta1_opp2.jpg">
            <a:extLst>
              <a:ext uri="{FF2B5EF4-FFF2-40B4-BE49-F238E27FC236}">
                <a16:creationId xmlns:a16="http://schemas.microsoft.com/office/drawing/2014/main" id="{014ABB38-DF86-9742-997A-245C69043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563813"/>
            <a:ext cx="8205788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TextBox 14">
            <a:extLst>
              <a:ext uri="{FF2B5EF4-FFF2-40B4-BE49-F238E27FC236}">
                <a16:creationId xmlns:a16="http://schemas.microsoft.com/office/drawing/2014/main" id="{BB4084F4-867C-A846-9EBB-A7EABF4F2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350" y="4321968"/>
            <a:ext cx="6007100" cy="646113"/>
          </a:xfrm>
          <a:prstGeom prst="rect">
            <a:avLst/>
          </a:prstGeom>
          <a:solidFill>
            <a:srgbClr val="FFFEE8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Se </a:t>
            </a:r>
            <a:r>
              <a:rPr lang="it-IT" altLang="it-IT" b="1" i="1" dirty="0"/>
              <a:t>a</a:t>
            </a:r>
            <a:r>
              <a:rPr lang="it-IT" altLang="it-IT" b="1" dirty="0"/>
              <a:t> è negativo, </a:t>
            </a:r>
            <a:r>
              <a:rPr lang="it-IT" altLang="it-IT" b="1" i="1" dirty="0"/>
              <a:t>−a</a:t>
            </a:r>
            <a:r>
              <a:rPr lang="it-IT" altLang="it-IT" b="1" dirty="0"/>
              <a:t> è positivo.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6856CB9-C4A0-D949-8EAB-7795B44E1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469900"/>
            <a:ext cx="6565900" cy="9144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Attenzione alla scrittura</a:t>
            </a:r>
          </a:p>
        </p:txBody>
      </p:sp>
      <p:sp>
        <p:nvSpPr>
          <p:cNvPr id="52227" name="Rectangle 4">
            <a:extLst>
              <a:ext uri="{FF2B5EF4-FFF2-40B4-BE49-F238E27FC236}">
                <a16:creationId xmlns:a16="http://schemas.microsoft.com/office/drawing/2014/main" id="{5F5BD2C8-B0E0-F347-812B-8CCCA0958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52228" name="Text Box 8">
            <a:extLst>
              <a:ext uri="{FF2B5EF4-FFF2-40B4-BE49-F238E27FC236}">
                <a16:creationId xmlns:a16="http://schemas.microsoft.com/office/drawing/2014/main" id="{8ED18904-4F1B-6344-89CA-76F74A0DC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52229" name="Footer Placeholder 7">
            <a:extLst>
              <a:ext uri="{FF2B5EF4-FFF2-40B4-BE49-F238E27FC236}">
                <a16:creationId xmlns:a16="http://schemas.microsoft.com/office/drawing/2014/main" id="{E982CEFB-E9FA-C346-BBD7-719C604DE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52230" name="Slide Number Placeholder 6">
            <a:extLst>
              <a:ext uri="{FF2B5EF4-FFF2-40B4-BE49-F238E27FC236}">
                <a16:creationId xmlns:a16="http://schemas.microsoft.com/office/drawing/2014/main" id="{4D2B909E-7CB3-F445-B108-89AF6B77F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294E2FC-C3A1-414C-BD08-2139B4521D2D}" type="slidenum">
              <a:rPr lang="it-IT" altLang="it-IT" sz="1400"/>
              <a:pPr eaLnBrk="1" hangingPunct="1"/>
              <a:t>21</a:t>
            </a:fld>
            <a:endParaRPr lang="it-IT" altLang="it-IT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CA70F2-C209-C443-810D-471A9E84F628}"/>
              </a:ext>
            </a:extLst>
          </p:cNvPr>
          <p:cNvSpPr txBox="1"/>
          <p:nvPr/>
        </p:nvSpPr>
        <p:spPr>
          <a:xfrm>
            <a:off x="774700" y="2082800"/>
            <a:ext cx="3302000" cy="28622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FF"/>
            </a:solidFill>
          </a:ln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 dirty="0">
                <a:solidFill>
                  <a:srgbClr val="0000FF"/>
                </a:solidFill>
              </a:rPr>
              <a:t>Sì</a:t>
            </a:r>
          </a:p>
          <a:p>
            <a:pPr eaLnBrk="1" hangingPunct="1"/>
            <a:r>
              <a:rPr lang="it-IT" altLang="it-IT" b="1" dirty="0"/>
              <a:t>5 + </a:t>
            </a:r>
            <a:r>
              <a:rPr lang="it-IT" altLang="it-IT" b="1" dirty="0">
                <a:solidFill>
                  <a:srgbClr val="FF0000"/>
                </a:solidFill>
              </a:rPr>
              <a:t>(</a:t>
            </a:r>
            <a:r>
              <a:rPr lang="it-IT" altLang="it-IT" b="1" dirty="0"/>
              <a:t>−2</a:t>
            </a:r>
            <a:r>
              <a:rPr lang="it-IT" altLang="it-IT" b="1" dirty="0">
                <a:solidFill>
                  <a:srgbClr val="FF0000"/>
                </a:solidFill>
              </a:rPr>
              <a:t>) </a:t>
            </a:r>
            <a:r>
              <a:rPr lang="it-IT" altLang="it-IT" b="1" dirty="0">
                <a:solidFill>
                  <a:srgbClr val="2A2A2A"/>
                </a:solidFill>
              </a:rPr>
              <a:t>= 3</a:t>
            </a:r>
          </a:p>
          <a:p>
            <a:pPr eaLnBrk="1" hangingPunct="1"/>
            <a:r>
              <a:rPr lang="it-IT" altLang="it-IT" b="1" dirty="0"/>
              <a:t>5 − </a:t>
            </a:r>
            <a:r>
              <a:rPr lang="it-IT" altLang="it-IT" b="1" dirty="0">
                <a:solidFill>
                  <a:srgbClr val="FF0000"/>
                </a:solidFill>
              </a:rPr>
              <a:t>(</a:t>
            </a:r>
            <a:r>
              <a:rPr lang="it-IT" altLang="it-IT" b="1" dirty="0"/>
              <a:t>−2</a:t>
            </a:r>
            <a:r>
              <a:rPr lang="it-IT" altLang="it-IT" b="1" dirty="0">
                <a:solidFill>
                  <a:srgbClr val="FF0000"/>
                </a:solidFill>
              </a:rPr>
              <a:t>) </a:t>
            </a:r>
            <a:r>
              <a:rPr lang="it-IT" altLang="it-IT" b="1" dirty="0">
                <a:solidFill>
                  <a:srgbClr val="2A2A2A"/>
                </a:solidFill>
              </a:rPr>
              <a:t>= 7</a:t>
            </a:r>
          </a:p>
          <a:p>
            <a:pPr eaLnBrk="1" hangingPunct="1"/>
            <a:r>
              <a:rPr lang="it-IT" altLang="it-IT" b="1" dirty="0">
                <a:solidFill>
                  <a:srgbClr val="2A2A2A"/>
                </a:solidFill>
              </a:rPr>
              <a:t>5 </a:t>
            </a:r>
            <a:r>
              <a:rPr lang="it-IT" altLang="it-IT" sz="1800" b="1" baseline="30000" dirty="0">
                <a:solidFill>
                  <a:srgbClr val="2A2A2A"/>
                </a:solidFill>
                <a:latin typeface="Wingdings" pitchFamily="2" charset="2"/>
              </a:rPr>
              <a:t> </a:t>
            </a:r>
            <a:r>
              <a:rPr lang="it-IT" altLang="it-IT" b="1" dirty="0">
                <a:solidFill>
                  <a:srgbClr val="FF0000"/>
                </a:solidFill>
              </a:rPr>
              <a:t>(</a:t>
            </a:r>
            <a:r>
              <a:rPr lang="it-IT" altLang="it-IT" b="1" dirty="0">
                <a:solidFill>
                  <a:srgbClr val="2A2A2A"/>
                </a:solidFill>
              </a:rPr>
              <a:t>−2</a:t>
            </a:r>
            <a:r>
              <a:rPr lang="it-IT" altLang="it-IT" b="1" dirty="0">
                <a:solidFill>
                  <a:srgbClr val="FF0000"/>
                </a:solidFill>
              </a:rPr>
              <a:t>)</a:t>
            </a:r>
            <a:r>
              <a:rPr lang="it-IT" altLang="it-IT" b="1" dirty="0">
                <a:solidFill>
                  <a:srgbClr val="2A2A2A"/>
                </a:solidFill>
              </a:rPr>
              <a:t> = </a:t>
            </a:r>
            <a:r>
              <a:rPr lang="it-IT" altLang="it-IT" b="1" dirty="0"/>
              <a:t>−</a:t>
            </a:r>
            <a:r>
              <a:rPr lang="it-IT" altLang="it-IT" b="1" dirty="0">
                <a:solidFill>
                  <a:srgbClr val="2A2A2A"/>
                </a:solidFill>
              </a:rPr>
              <a:t>10</a:t>
            </a:r>
          </a:p>
          <a:p>
            <a:pPr eaLnBrk="1" hangingPunct="1"/>
            <a:r>
              <a:rPr lang="it-IT" altLang="it-IT" b="1" dirty="0">
                <a:solidFill>
                  <a:srgbClr val="FF0000"/>
                </a:solidFill>
              </a:rPr>
              <a:t>(</a:t>
            </a:r>
            <a:r>
              <a:rPr lang="it-IT" altLang="it-IT" b="1" dirty="0"/>
              <a:t>−5</a:t>
            </a:r>
            <a:r>
              <a:rPr lang="it-IT" altLang="it-IT" b="1" dirty="0">
                <a:solidFill>
                  <a:srgbClr val="FF0000"/>
                </a:solidFill>
              </a:rPr>
              <a:t>) </a:t>
            </a:r>
            <a:r>
              <a:rPr lang="it-IT" altLang="it-IT" sz="1800" b="1" baseline="30000" dirty="0">
                <a:solidFill>
                  <a:srgbClr val="2A2A2A"/>
                </a:solidFill>
                <a:latin typeface="Wingdings" pitchFamily="2" charset="2"/>
              </a:rPr>
              <a:t></a:t>
            </a:r>
            <a:r>
              <a:rPr lang="it-IT" altLang="it-IT" b="1" baseline="30000" dirty="0">
                <a:solidFill>
                  <a:srgbClr val="2A2A2A"/>
                </a:solidFill>
                <a:latin typeface="Wingdings" pitchFamily="2" charset="2"/>
              </a:rPr>
              <a:t> </a:t>
            </a:r>
            <a:r>
              <a:rPr lang="it-IT" altLang="it-IT" b="1" dirty="0">
                <a:solidFill>
                  <a:srgbClr val="FF0000"/>
                </a:solidFill>
              </a:rPr>
              <a:t>(</a:t>
            </a:r>
            <a:r>
              <a:rPr lang="it-IT" altLang="it-IT" b="1" dirty="0"/>
              <a:t>−2</a:t>
            </a:r>
            <a:r>
              <a:rPr lang="it-IT" altLang="it-IT" b="1" dirty="0">
                <a:solidFill>
                  <a:srgbClr val="FF0000"/>
                </a:solidFill>
              </a:rPr>
              <a:t>) </a:t>
            </a:r>
            <a:r>
              <a:rPr lang="it-IT" altLang="it-IT" b="1" dirty="0">
                <a:solidFill>
                  <a:srgbClr val="2A2A2A"/>
                </a:solidFill>
              </a:rPr>
              <a:t>= 10</a:t>
            </a:r>
            <a:r>
              <a:rPr lang="it-IT" altLang="it-IT" dirty="0">
                <a:solidFill>
                  <a:srgbClr val="FF0000"/>
                </a:solidFill>
              </a:rPr>
              <a:t> </a:t>
            </a:r>
            <a:r>
              <a:rPr lang="it-IT" altLang="it-IT" sz="1800" baseline="30000" dirty="0">
                <a:solidFill>
                  <a:srgbClr val="2A2A2A"/>
                </a:solidFill>
                <a:latin typeface="Wingdings" pitchFamily="2" charset="2"/>
              </a:rPr>
              <a:t> </a:t>
            </a:r>
            <a:endParaRPr lang="it-IT" altLang="it-IT" sz="1800" baseline="30000" dirty="0">
              <a:solidFill>
                <a:srgbClr val="2A2A2A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CE6BBD-B7F5-414C-8BEF-BEF7C5F7DB0E}"/>
              </a:ext>
            </a:extLst>
          </p:cNvPr>
          <p:cNvSpPr txBox="1"/>
          <p:nvPr/>
        </p:nvSpPr>
        <p:spPr>
          <a:xfrm>
            <a:off x="5143500" y="2108200"/>
            <a:ext cx="3086100" cy="2862263"/>
          </a:xfrm>
          <a:prstGeom prst="rect">
            <a:avLst/>
          </a:prstGeom>
          <a:solidFill>
            <a:srgbClr val="FFFEE8"/>
          </a:solidFill>
          <a:ln w="38100">
            <a:solidFill>
              <a:srgbClr val="FF3300"/>
            </a:solidFill>
          </a:ln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 dirty="0">
                <a:solidFill>
                  <a:srgbClr val="FF0000"/>
                </a:solidFill>
              </a:rPr>
              <a:t>No</a:t>
            </a:r>
          </a:p>
          <a:p>
            <a:pPr eaLnBrk="1" hangingPunct="1"/>
            <a:r>
              <a:rPr lang="it-IT" altLang="it-IT" b="1" dirty="0"/>
              <a:t>5 + −2</a:t>
            </a:r>
            <a:r>
              <a:rPr lang="it-IT" altLang="it-IT" b="1" dirty="0">
                <a:solidFill>
                  <a:srgbClr val="FF0000"/>
                </a:solidFill>
              </a:rPr>
              <a:t> </a:t>
            </a:r>
            <a:r>
              <a:rPr lang="it-IT" altLang="it-IT" b="1" dirty="0">
                <a:solidFill>
                  <a:srgbClr val="2A2A2A"/>
                </a:solidFill>
              </a:rPr>
              <a:t>= 3</a:t>
            </a:r>
          </a:p>
          <a:p>
            <a:pPr eaLnBrk="1" hangingPunct="1"/>
            <a:r>
              <a:rPr lang="it-IT" altLang="it-IT" b="1" dirty="0"/>
              <a:t>5 − −2</a:t>
            </a:r>
            <a:r>
              <a:rPr lang="it-IT" altLang="it-IT" b="1" dirty="0">
                <a:solidFill>
                  <a:srgbClr val="FF0000"/>
                </a:solidFill>
              </a:rPr>
              <a:t> </a:t>
            </a:r>
            <a:r>
              <a:rPr lang="it-IT" altLang="it-IT" b="1" dirty="0">
                <a:solidFill>
                  <a:srgbClr val="2A2A2A"/>
                </a:solidFill>
              </a:rPr>
              <a:t>= 7</a:t>
            </a:r>
          </a:p>
          <a:p>
            <a:pPr eaLnBrk="1" hangingPunct="1"/>
            <a:r>
              <a:rPr lang="it-IT" altLang="it-IT" b="1" dirty="0">
                <a:solidFill>
                  <a:srgbClr val="2A2A2A"/>
                </a:solidFill>
              </a:rPr>
              <a:t>5 </a:t>
            </a:r>
            <a:r>
              <a:rPr lang="it-IT" altLang="it-IT" sz="1800" b="1" baseline="30000" dirty="0">
                <a:solidFill>
                  <a:srgbClr val="2A2A2A"/>
                </a:solidFill>
                <a:latin typeface="Wingdings" pitchFamily="2" charset="2"/>
              </a:rPr>
              <a:t> </a:t>
            </a:r>
            <a:r>
              <a:rPr lang="it-IT" altLang="it-IT" b="1" dirty="0">
                <a:solidFill>
                  <a:srgbClr val="2A2A2A"/>
                </a:solidFill>
              </a:rPr>
              <a:t>−2 = </a:t>
            </a:r>
            <a:r>
              <a:rPr lang="it-IT" altLang="it-IT" b="1" dirty="0"/>
              <a:t>−</a:t>
            </a:r>
            <a:r>
              <a:rPr lang="it-IT" altLang="it-IT" b="1" dirty="0">
                <a:solidFill>
                  <a:srgbClr val="2A2A2A"/>
                </a:solidFill>
              </a:rPr>
              <a:t>10</a:t>
            </a:r>
          </a:p>
          <a:p>
            <a:pPr eaLnBrk="1" hangingPunct="1"/>
            <a:r>
              <a:rPr lang="it-IT" altLang="it-IT" b="1" dirty="0"/>
              <a:t>−5</a:t>
            </a:r>
            <a:r>
              <a:rPr lang="it-IT" altLang="it-IT" b="1" dirty="0">
                <a:solidFill>
                  <a:srgbClr val="FF0000"/>
                </a:solidFill>
              </a:rPr>
              <a:t> </a:t>
            </a:r>
            <a:r>
              <a:rPr lang="it-IT" altLang="it-IT" sz="1800" b="1" baseline="30000" dirty="0">
                <a:solidFill>
                  <a:srgbClr val="2A2A2A"/>
                </a:solidFill>
                <a:latin typeface="Wingdings" pitchFamily="2" charset="2"/>
              </a:rPr>
              <a:t> </a:t>
            </a:r>
            <a:r>
              <a:rPr lang="it-IT" altLang="it-IT" b="1" dirty="0"/>
              <a:t>−2</a:t>
            </a:r>
            <a:r>
              <a:rPr lang="it-IT" altLang="it-IT" b="1" dirty="0">
                <a:solidFill>
                  <a:srgbClr val="FF0000"/>
                </a:solidFill>
              </a:rPr>
              <a:t> </a:t>
            </a:r>
            <a:r>
              <a:rPr lang="it-IT" altLang="it-IT" b="1" dirty="0">
                <a:solidFill>
                  <a:srgbClr val="2A2A2A"/>
                </a:solidFill>
              </a:rPr>
              <a:t>= 10</a:t>
            </a:r>
            <a:r>
              <a:rPr lang="it-IT" altLang="it-IT" b="1" dirty="0">
                <a:solidFill>
                  <a:srgbClr val="FF0000"/>
                </a:solidFill>
              </a:rPr>
              <a:t> </a:t>
            </a:r>
            <a:r>
              <a:rPr lang="it-IT" altLang="it-IT" sz="1800" b="1" baseline="30000" dirty="0">
                <a:solidFill>
                  <a:srgbClr val="2A2A2A"/>
                </a:solidFill>
                <a:latin typeface="Wingdings" pitchFamily="2" charset="2"/>
              </a:rPr>
              <a:t> </a:t>
            </a:r>
            <a:endParaRPr lang="it-IT" altLang="it-IT" sz="1800" b="1" baseline="30000" dirty="0">
              <a:solidFill>
                <a:srgbClr val="2A2A2A"/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EDD186D6-9CD6-F04B-B566-B98A03F5D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558"/>
            <a:ext cx="914400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Proprietà di addizione e moltiplicazione </a:t>
            </a:r>
          </a:p>
        </p:txBody>
      </p:sp>
      <p:sp>
        <p:nvSpPr>
          <p:cNvPr id="54275" name="Rectangle 4">
            <a:extLst>
              <a:ext uri="{FF2B5EF4-FFF2-40B4-BE49-F238E27FC236}">
                <a16:creationId xmlns:a16="http://schemas.microsoft.com/office/drawing/2014/main" id="{5099B1AB-E463-1F4C-A00E-40F59991E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54276" name="Text Box 8">
            <a:extLst>
              <a:ext uri="{FF2B5EF4-FFF2-40B4-BE49-F238E27FC236}">
                <a16:creationId xmlns:a16="http://schemas.microsoft.com/office/drawing/2014/main" id="{917CAA14-454F-704B-B84F-B0C6444B7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54277" name="Footer Placeholder 7">
            <a:extLst>
              <a:ext uri="{FF2B5EF4-FFF2-40B4-BE49-F238E27FC236}">
                <a16:creationId xmlns:a16="http://schemas.microsoft.com/office/drawing/2014/main" id="{3D21EE8E-0721-AB47-875F-94E246787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54278" name="Slide Number Placeholder 9">
            <a:extLst>
              <a:ext uri="{FF2B5EF4-FFF2-40B4-BE49-F238E27FC236}">
                <a16:creationId xmlns:a16="http://schemas.microsoft.com/office/drawing/2014/main" id="{D91A0130-E4C4-AB43-8D8F-B9845C331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B7E893B-0525-C94E-81CE-1D2C293440BA}" type="slidenum">
              <a:rPr lang="it-IT" altLang="it-IT" sz="1400"/>
              <a:pPr eaLnBrk="1" hangingPunct="1"/>
              <a:t>22</a:t>
            </a:fld>
            <a:endParaRPr lang="it-IT" altLang="it-IT" sz="1400"/>
          </a:p>
        </p:txBody>
      </p:sp>
      <p:pic>
        <p:nvPicPr>
          <p:cNvPr id="54279" name="Picture 9" descr="Int_prop_op.jpg">
            <a:extLst>
              <a:ext uri="{FF2B5EF4-FFF2-40B4-BE49-F238E27FC236}">
                <a16:creationId xmlns:a16="http://schemas.microsoft.com/office/drawing/2014/main" id="{0D8A79C9-7469-AF4B-A457-465258549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252538"/>
            <a:ext cx="8323263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6417D87-DAC7-0746-88F0-4B532DF05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5600" y="1298575"/>
            <a:ext cx="8356600" cy="9144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Sono le stesse proprietà delle operazioni tra numeri naturali</a:t>
            </a:r>
          </a:p>
        </p:txBody>
      </p:sp>
      <p:sp>
        <p:nvSpPr>
          <p:cNvPr id="50179" name="Rectangle 4">
            <a:extLst>
              <a:ext uri="{FF2B5EF4-FFF2-40B4-BE49-F238E27FC236}">
                <a16:creationId xmlns:a16="http://schemas.microsoft.com/office/drawing/2014/main" id="{B7DB7126-5308-904F-87FC-C30DCCD68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50180" name="Text Box 8">
            <a:extLst>
              <a:ext uri="{FF2B5EF4-FFF2-40B4-BE49-F238E27FC236}">
                <a16:creationId xmlns:a16="http://schemas.microsoft.com/office/drawing/2014/main" id="{DA0FA2AE-E700-6C46-9B5A-130703447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50181" name="Footer Placeholder 7">
            <a:extLst>
              <a:ext uri="{FF2B5EF4-FFF2-40B4-BE49-F238E27FC236}">
                <a16:creationId xmlns:a16="http://schemas.microsoft.com/office/drawing/2014/main" id="{63E5760C-EF12-9847-88A5-621AE693F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50182" name="Slide Number Placeholder 6">
            <a:extLst>
              <a:ext uri="{FF2B5EF4-FFF2-40B4-BE49-F238E27FC236}">
                <a16:creationId xmlns:a16="http://schemas.microsoft.com/office/drawing/2014/main" id="{B465F250-C1AC-7B42-8B54-D2844F02D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7DAB33-62A8-874A-B1ED-9EB0BAD118FF}" type="slidenum">
              <a:rPr lang="it-IT" altLang="it-IT" sz="1400"/>
              <a:pPr eaLnBrk="1" hangingPunct="1"/>
              <a:t>23</a:t>
            </a:fld>
            <a:endParaRPr lang="it-IT" altLang="it-IT" sz="1400"/>
          </a:p>
        </p:txBody>
      </p:sp>
      <p:sp>
        <p:nvSpPr>
          <p:cNvPr id="50185" name="TextBox 14">
            <a:extLst>
              <a:ext uri="{FF2B5EF4-FFF2-40B4-BE49-F238E27FC236}">
                <a16:creationId xmlns:a16="http://schemas.microsoft.com/office/drawing/2014/main" id="{BB4084F4-867C-A846-9EBB-A7EABF4F2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331" y="2778125"/>
            <a:ext cx="68825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Ma l’esistenza dell’opposto rende la sottrazione sempre possibile</a:t>
            </a:r>
          </a:p>
        </p:txBody>
      </p:sp>
    </p:spTree>
    <p:extLst>
      <p:ext uri="{BB962C8B-B14F-4D97-AF65-F5344CB8AC3E}">
        <p14:creationId xmlns:p14="http://schemas.microsoft.com/office/powerpoint/2010/main" val="30199839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Footer Placeholder 6">
            <a:extLst>
              <a:ext uri="{FF2B5EF4-FFF2-40B4-BE49-F238E27FC236}">
                <a16:creationId xmlns:a16="http://schemas.microsoft.com/office/drawing/2014/main" id="{73CA6793-315D-BA48-B35A-A7184D41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433332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 dirty="0"/>
              <a:t>Daniela Valenti, 2021</a:t>
            </a:r>
          </a:p>
        </p:txBody>
      </p:sp>
      <p:sp>
        <p:nvSpPr>
          <p:cNvPr id="17414" name="Slide Number Placeholder 7">
            <a:extLst>
              <a:ext uri="{FF2B5EF4-FFF2-40B4-BE49-F238E27FC236}">
                <a16:creationId xmlns:a16="http://schemas.microsoft.com/office/drawing/2014/main" id="{02653811-0E32-9C4B-9326-1EAB2203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3DC1AC3-51CF-994F-991B-36D5DD2650A9}" type="slidenum">
              <a:rPr lang="it-IT" altLang="it-IT" sz="1400"/>
              <a:pPr eaLnBrk="1" hangingPunct="1"/>
              <a:t>3</a:t>
            </a:fld>
            <a:endParaRPr lang="it-IT" altLang="it-IT" sz="1400"/>
          </a:p>
        </p:txBody>
      </p:sp>
      <p:pic>
        <p:nvPicPr>
          <p:cNvPr id="2" name="NumA2Video.mp4">
            <a:hlinkClick r:id="" action="ppaction://media"/>
            <a:extLst>
              <a:ext uri="{FF2B5EF4-FFF2-40B4-BE49-F238E27FC236}">
                <a16:creationId xmlns:a16="http://schemas.microsoft.com/office/drawing/2014/main" id="{1102BF93-9EAB-5A49-93EA-7730411A998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9459" y="61645"/>
            <a:ext cx="8335767" cy="625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97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7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AF62931-2232-CE48-97B7-3B4F442A7E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4852" y="924089"/>
            <a:ext cx="8950362" cy="13843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Attività</a:t>
            </a:r>
            <a:endParaRPr lang="it-IT" altLang="it-IT" sz="3600" b="1" dirty="0">
              <a:solidFill>
                <a:srgbClr val="FF33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F7B9FDDE-5FD0-1D4B-A0A1-806956863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F9CC4EE1-4E9D-534A-8B68-46C381490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9462" name="Footer Placeholder 6">
            <a:extLst>
              <a:ext uri="{FF2B5EF4-FFF2-40B4-BE49-F238E27FC236}">
                <a16:creationId xmlns:a16="http://schemas.microsoft.com/office/drawing/2014/main" id="{24434B70-FD07-AF48-A214-01388E41E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19464" name="Slide Number Placeholder 7">
            <a:extLst>
              <a:ext uri="{FF2B5EF4-FFF2-40B4-BE49-F238E27FC236}">
                <a16:creationId xmlns:a16="http://schemas.microsoft.com/office/drawing/2014/main" id="{318CE95A-32BA-8946-BF95-37B171A61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22B2A7A-5726-2C4D-9C5F-5A73D994F0B2}" type="slidenum">
              <a:rPr lang="it-IT" altLang="it-IT" sz="1400"/>
              <a:pPr eaLnBrk="1" hangingPunct="1"/>
              <a:t>4</a:t>
            </a:fld>
            <a:endParaRPr lang="it-IT" altLang="it-IT" sz="140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82AAE11-E1AD-4A48-AF29-027C7C30A474}"/>
              </a:ext>
            </a:extLst>
          </p:cNvPr>
          <p:cNvSpPr txBox="1"/>
          <p:nvPr/>
        </p:nvSpPr>
        <p:spPr>
          <a:xfrm>
            <a:off x="1000229" y="3324287"/>
            <a:ext cx="7939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Completa la scheda che ti guida nell’esplorazione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214EF66-7F8C-8641-9F91-6717C618E3E3}"/>
              </a:ext>
            </a:extLst>
          </p:cNvPr>
          <p:cNvSpPr/>
          <p:nvPr/>
        </p:nvSpPr>
        <p:spPr>
          <a:xfrm>
            <a:off x="1679453" y="2320925"/>
            <a:ext cx="6862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Esplora l’insieme dei numeri interi</a:t>
            </a:r>
            <a:endParaRPr lang="it-IT" sz="320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>
            <a:extLst>
              <a:ext uri="{FF2B5EF4-FFF2-40B4-BE49-F238E27FC236}">
                <a16:creationId xmlns:a16="http://schemas.microsoft.com/office/drawing/2014/main" id="{DB49156B-A671-EF4A-9F96-3CF47D96B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3556" name="Footer Placeholder 7">
            <a:extLst>
              <a:ext uri="{FF2B5EF4-FFF2-40B4-BE49-F238E27FC236}">
                <a16:creationId xmlns:a16="http://schemas.microsoft.com/office/drawing/2014/main" id="{252A1E56-CF3F-B74C-B995-2B0DD012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23557" name="Slide Number Placeholder 6">
            <a:extLst>
              <a:ext uri="{FF2B5EF4-FFF2-40B4-BE49-F238E27FC236}">
                <a16:creationId xmlns:a16="http://schemas.microsoft.com/office/drawing/2014/main" id="{74579623-0D81-A348-B4A8-E8A615472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D6F528-4362-584B-8881-A3402247EEF5}" type="slidenum">
              <a:rPr lang="it-IT" altLang="it-IT" sz="1400"/>
              <a:pPr eaLnBrk="1" hangingPunct="1"/>
              <a:t>5</a:t>
            </a:fld>
            <a:endParaRPr lang="it-IT" altLang="it-IT" sz="140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C202D8D-7831-4D49-ABE7-6AFC6DE91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2320925"/>
            <a:ext cx="86677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9pPr>
          </a:lstStyle>
          <a:p>
            <a:pPr algn="ctr" eaLnBrk="1" hangingPunct="1"/>
            <a:r>
              <a:rPr lang="it-IT" altLang="it-IT" sz="3600" b="1" kern="0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 cosa hai trovato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D14339C-8CEF-9448-BC50-B0F89B001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125" y="821846"/>
            <a:ext cx="8667750" cy="10160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Addizione e sottrazione nell’insieme </a:t>
            </a:r>
            <a:r>
              <a:rPr lang="it-IT" altLang="it-IT" sz="36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</a:t>
            </a:r>
            <a:endParaRPr lang="it-IT" altLang="it-IT" sz="36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DB49156B-A671-EF4A-9F96-3CF47D96B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3556" name="Footer Placeholder 7">
            <a:extLst>
              <a:ext uri="{FF2B5EF4-FFF2-40B4-BE49-F238E27FC236}">
                <a16:creationId xmlns:a16="http://schemas.microsoft.com/office/drawing/2014/main" id="{252A1E56-CF3F-B74C-B995-2B0DD012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23557" name="Slide Number Placeholder 6">
            <a:extLst>
              <a:ext uri="{FF2B5EF4-FFF2-40B4-BE49-F238E27FC236}">
                <a16:creationId xmlns:a16="http://schemas.microsoft.com/office/drawing/2014/main" id="{74579623-0D81-A348-B4A8-E8A615472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D6F528-4362-584B-8881-A3402247EEF5}" type="slidenum">
              <a:rPr lang="it-IT" altLang="it-IT" sz="1400"/>
              <a:pPr eaLnBrk="1" hangingPunct="1"/>
              <a:t>6</a:t>
            </a:fld>
            <a:endParaRPr lang="it-IT" altLang="it-IT" sz="1400"/>
          </a:p>
        </p:txBody>
      </p:sp>
      <p:sp>
        <p:nvSpPr>
          <p:cNvPr id="23558" name="TextBox 8">
            <a:extLst>
              <a:ext uri="{FF2B5EF4-FFF2-40B4-BE49-F238E27FC236}">
                <a16:creationId xmlns:a16="http://schemas.microsoft.com/office/drawing/2014/main" id="{E1DB1B0D-D9BE-674E-A244-DFDB41634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4894" y="2238597"/>
            <a:ext cx="5313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Visualizzazione sulla retta</a:t>
            </a:r>
          </a:p>
        </p:txBody>
      </p:sp>
      <p:pic>
        <p:nvPicPr>
          <p:cNvPr id="23559" name="Picture 11" descr="Add_sott_N.jpg">
            <a:extLst>
              <a:ext uri="{FF2B5EF4-FFF2-40B4-BE49-F238E27FC236}">
                <a16:creationId xmlns:a16="http://schemas.microsoft.com/office/drawing/2014/main" id="{F084F32F-4349-844E-9463-B4C829F5B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556" y="2944776"/>
            <a:ext cx="6142038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3066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0CAAA8F-399F-6E46-8C03-4BDBA8E782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6775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 numeri negativi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40D2F20C-8798-4445-87BE-CCE72C524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4" name="Text Box 8">
            <a:extLst>
              <a:ext uri="{FF2B5EF4-FFF2-40B4-BE49-F238E27FC236}">
                <a16:creationId xmlns:a16="http://schemas.microsoft.com/office/drawing/2014/main" id="{794FEC51-92FD-1A4C-8C26-24D45AAD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1155700"/>
            <a:ext cx="38227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3200" b="1" dirty="0"/>
              <a:t>Si introducono i </a:t>
            </a:r>
            <a:r>
              <a:rPr lang="it-IT" altLang="it-IT" sz="3200" b="1" i="1" dirty="0"/>
              <a:t>numeri negativi</a:t>
            </a:r>
            <a:r>
              <a:rPr lang="it-IT" altLang="it-IT" sz="3200" b="1" dirty="0"/>
              <a:t> per avere il risultato di tutte le sottrazioni.</a:t>
            </a:r>
          </a:p>
        </p:txBody>
      </p:sp>
      <p:sp>
        <p:nvSpPr>
          <p:cNvPr id="25605" name="Footer Placeholder 7">
            <a:extLst>
              <a:ext uri="{FF2B5EF4-FFF2-40B4-BE49-F238E27FC236}">
                <a16:creationId xmlns:a16="http://schemas.microsoft.com/office/drawing/2014/main" id="{451B2B07-18A7-4F48-87F5-FBE4564F3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25606" name="Slide Number Placeholder 6">
            <a:extLst>
              <a:ext uri="{FF2B5EF4-FFF2-40B4-BE49-F238E27FC236}">
                <a16:creationId xmlns:a16="http://schemas.microsoft.com/office/drawing/2014/main" id="{6051AA3B-A581-B34C-8FBA-C53F7D524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785994D-DE78-8643-B164-125C5E51B9FD}" type="slidenum">
              <a:rPr lang="it-IT" altLang="it-IT" sz="1400"/>
              <a:pPr eaLnBrk="1" hangingPunct="1"/>
              <a:t>7</a:t>
            </a:fld>
            <a:endParaRPr lang="it-IT" altLang="it-IT" sz="1400"/>
          </a:p>
        </p:txBody>
      </p:sp>
      <p:pic>
        <p:nvPicPr>
          <p:cNvPr id="25607" name="Picture 9" descr="negativi1a.jpg">
            <a:extLst>
              <a:ext uri="{FF2B5EF4-FFF2-40B4-BE49-F238E27FC236}">
                <a16:creationId xmlns:a16="http://schemas.microsoft.com/office/drawing/2014/main" id="{C782C24F-05A2-F64B-9136-C39466D73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1238250"/>
            <a:ext cx="407987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0" descr="Negativi2a.jpg">
            <a:extLst>
              <a:ext uri="{FF2B5EF4-FFF2-40B4-BE49-F238E27FC236}">
                <a16:creationId xmlns:a16="http://schemas.microsoft.com/office/drawing/2014/main" id="{E7E18746-8B84-9445-92C1-53B4BFA46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16338"/>
            <a:ext cx="5637213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03E4D9F-DD29-BE49-9326-313445715B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3400" y="558800"/>
            <a:ext cx="567690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Numeri opposti</a:t>
            </a: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D14AA8F5-363E-F74C-B802-4B2FD0279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7652" name="Footer Placeholder 7">
            <a:extLst>
              <a:ext uri="{FF2B5EF4-FFF2-40B4-BE49-F238E27FC236}">
                <a16:creationId xmlns:a16="http://schemas.microsoft.com/office/drawing/2014/main" id="{13BF9F9C-6C12-3642-B530-54001430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27653" name="Slide Number Placeholder 6">
            <a:extLst>
              <a:ext uri="{FF2B5EF4-FFF2-40B4-BE49-F238E27FC236}">
                <a16:creationId xmlns:a16="http://schemas.microsoft.com/office/drawing/2014/main" id="{2BA6D3D3-C6E1-1948-9230-BE5E85263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07C9B95-4133-5548-A506-4777081A9247}" type="slidenum">
              <a:rPr lang="it-IT" altLang="it-IT" sz="1400"/>
              <a:pPr eaLnBrk="1" hangingPunct="1"/>
              <a:t>8</a:t>
            </a:fld>
            <a:endParaRPr lang="it-IT" altLang="it-IT" sz="1400"/>
          </a:p>
        </p:txBody>
      </p:sp>
      <p:pic>
        <p:nvPicPr>
          <p:cNvPr id="27654" name="Picture 8" descr="Int_pres1_Opposti1.jpg">
            <a:extLst>
              <a:ext uri="{FF2B5EF4-FFF2-40B4-BE49-F238E27FC236}">
                <a16:creationId xmlns:a16="http://schemas.microsoft.com/office/drawing/2014/main" id="{F2D9E904-DFF8-E04A-9681-CEC4D5E45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1809750"/>
            <a:ext cx="65373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427581D-172E-D140-82D8-8E889B114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8300" y="508000"/>
            <a:ext cx="848360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L’insieme </a:t>
            </a:r>
            <a:r>
              <a:rPr lang="it-IT" altLang="it-IT" sz="36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</a:t>
            </a:r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dei numeri interi</a:t>
            </a: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3A257000-27CA-8F42-87AC-899CCCBCB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9700" name="Footer Placeholder 7">
            <a:extLst>
              <a:ext uri="{FF2B5EF4-FFF2-40B4-BE49-F238E27FC236}">
                <a16:creationId xmlns:a16="http://schemas.microsoft.com/office/drawing/2014/main" id="{E2CA3E36-C8C1-3348-AA54-E47B8630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29701" name="Slide Number Placeholder 6">
            <a:extLst>
              <a:ext uri="{FF2B5EF4-FFF2-40B4-BE49-F238E27FC236}">
                <a16:creationId xmlns:a16="http://schemas.microsoft.com/office/drawing/2014/main" id="{95776F2F-6D30-BF46-A32F-5867F7AE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7D98DA2-E024-8141-93D6-9A07ED04D88C}" type="slidenum">
              <a:rPr lang="it-IT" altLang="it-IT" sz="1400"/>
              <a:pPr eaLnBrk="1" hangingPunct="1"/>
              <a:t>9</a:t>
            </a:fld>
            <a:endParaRPr lang="it-IT" altLang="it-IT" sz="1400"/>
          </a:p>
        </p:txBody>
      </p:sp>
      <p:pic>
        <p:nvPicPr>
          <p:cNvPr id="29702" name="Picture 6" descr="Int_retta3a.png">
            <a:extLst>
              <a:ext uri="{FF2B5EF4-FFF2-40B4-BE49-F238E27FC236}">
                <a16:creationId xmlns:a16="http://schemas.microsoft.com/office/drawing/2014/main" id="{172AB50A-10BF-5A4E-9A59-2DFE8C954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555750"/>
            <a:ext cx="802322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ctangle 7">
            <a:extLst>
              <a:ext uri="{FF2B5EF4-FFF2-40B4-BE49-F238E27FC236}">
                <a16:creationId xmlns:a16="http://schemas.microsoft.com/office/drawing/2014/main" id="{44549CEE-D5F3-F04E-A42C-A8AFF4C69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430" y="3125341"/>
            <a:ext cx="6998746" cy="1077218"/>
          </a:xfrm>
          <a:prstGeom prst="rect">
            <a:avLst/>
          </a:prstGeom>
          <a:solidFill>
            <a:srgbClr val="FFFEE8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L’insieme</a:t>
            </a:r>
            <a:r>
              <a:rPr lang="en-US" alt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US" altLang="it-I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è</a:t>
            </a:r>
            <a:r>
              <a:rPr lang="en-US" alt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formato</a:t>
            </a:r>
            <a:r>
              <a:rPr lang="en-US" alt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dai</a:t>
            </a:r>
            <a:r>
              <a:rPr lang="en-US" alt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 numeri </a:t>
            </a:r>
            <a:r>
              <a:rPr lang="en-US" altLang="it-I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naturali</a:t>
            </a:r>
            <a:r>
              <a:rPr lang="en-US" alt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it-I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dai</a:t>
            </a:r>
            <a:r>
              <a:rPr lang="en-US" alt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loro</a:t>
            </a:r>
            <a:r>
              <a:rPr lang="en-US" alt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opposti</a:t>
            </a:r>
            <a:r>
              <a:rPr lang="it-IT" alt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704" name="TextBox 10">
            <a:extLst>
              <a:ext uri="{FF2B5EF4-FFF2-40B4-BE49-F238E27FC236}">
                <a16:creationId xmlns:a16="http://schemas.microsoft.com/office/drawing/2014/main" id="{9DAA6A8E-55ED-FB46-8BCE-636259AE2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4735513"/>
            <a:ext cx="4699000" cy="1384300"/>
          </a:xfrm>
          <a:prstGeom prst="rect">
            <a:avLst/>
          </a:prstGeom>
          <a:solidFill>
            <a:srgbClr val="F7FEFF"/>
          </a:solidFill>
          <a:ln w="28575">
            <a:solidFill>
              <a:srgbClr val="3366FF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i="1" dirty="0">
                <a:latin typeface="Book Antiqua" panose="02040602050305030304" pitchFamily="18" charset="0"/>
              </a:rPr>
              <a:t>La lettera </a:t>
            </a:r>
            <a:r>
              <a:rPr lang="it-IT" altLang="it-IT" sz="2800" b="1" i="1" dirty="0" err="1">
                <a:latin typeface="Book Antiqua" panose="02040602050305030304" pitchFamily="18" charset="0"/>
              </a:rPr>
              <a:t>Z</a:t>
            </a:r>
            <a:r>
              <a:rPr lang="it-IT" altLang="it-IT" sz="2800" b="1" i="1" dirty="0">
                <a:latin typeface="Book Antiqua" panose="02040602050305030304" pitchFamily="18" charset="0"/>
              </a:rPr>
              <a:t> è l’iniziale della parola ZAHL, che significa numero in tedesco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oomerang">
  <a:themeElements>
    <a:clrScheme name="Boomerang 1">
      <a:dk1>
        <a:srgbClr val="333333"/>
      </a:dk1>
      <a:lt1>
        <a:srgbClr val="9CDCDA"/>
      </a:lt1>
      <a:dk2>
        <a:srgbClr val="CCFFFF"/>
      </a:dk2>
      <a:lt2>
        <a:srgbClr val="C0C0C0"/>
      </a:lt2>
      <a:accent1>
        <a:srgbClr val="F5CDDF"/>
      </a:accent1>
      <a:accent2>
        <a:srgbClr val="99FFCC"/>
      </a:accent2>
      <a:accent3>
        <a:srgbClr val="CBEBEA"/>
      </a:accent3>
      <a:accent4>
        <a:srgbClr val="2A2A2A"/>
      </a:accent4>
      <a:accent5>
        <a:srgbClr val="F9E3EC"/>
      </a:accent5>
      <a:accent6>
        <a:srgbClr val="8AE7B9"/>
      </a:accent6>
      <a:hlink>
        <a:srgbClr val="0064F8"/>
      </a:hlink>
      <a:folHlink>
        <a:srgbClr val="007572"/>
      </a:folHlink>
    </a:clrScheme>
    <a:fontScheme name="Boomerang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oomerang 1">
        <a:dk1>
          <a:srgbClr val="333333"/>
        </a:dk1>
        <a:lt1>
          <a:srgbClr val="9CDCDA"/>
        </a:lt1>
        <a:dk2>
          <a:srgbClr val="CCFFFF"/>
        </a:dk2>
        <a:lt2>
          <a:srgbClr val="C0C0C0"/>
        </a:lt2>
        <a:accent1>
          <a:srgbClr val="F5CDDF"/>
        </a:accent1>
        <a:accent2>
          <a:srgbClr val="99FFCC"/>
        </a:accent2>
        <a:accent3>
          <a:srgbClr val="CBEBEA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0064F8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2">
        <a:dk1>
          <a:srgbClr val="333333"/>
        </a:dk1>
        <a:lt1>
          <a:srgbClr val="FFFFFF"/>
        </a:lt1>
        <a:dk2>
          <a:srgbClr val="CCFFFF"/>
        </a:dk2>
        <a:lt2>
          <a:srgbClr val="EAEAEA"/>
        </a:lt2>
        <a:accent1>
          <a:srgbClr val="F5CDDF"/>
        </a:accent1>
        <a:accent2>
          <a:srgbClr val="D1FFE8"/>
        </a:accent2>
        <a:accent3>
          <a:srgbClr val="FFFFFF"/>
        </a:accent3>
        <a:accent4>
          <a:srgbClr val="2A2A2A"/>
        </a:accent4>
        <a:accent5>
          <a:srgbClr val="F9E3EC"/>
        </a:accent5>
        <a:accent6>
          <a:srgbClr val="BDE7D2"/>
        </a:accent6>
        <a:hlink>
          <a:srgbClr val="33CCCC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4">
        <a:dk1>
          <a:srgbClr val="333333"/>
        </a:dk1>
        <a:lt1>
          <a:srgbClr val="FFFFCC"/>
        </a:lt1>
        <a:dk2>
          <a:srgbClr val="CCECFF"/>
        </a:dk2>
        <a:lt2>
          <a:srgbClr val="DDDDDD"/>
        </a:lt2>
        <a:accent1>
          <a:srgbClr val="F5CDDF"/>
        </a:accent1>
        <a:accent2>
          <a:srgbClr val="99FFCC"/>
        </a:accent2>
        <a:accent3>
          <a:srgbClr val="FFFFE2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32CAC6"/>
        </a:hlink>
        <a:folHlink>
          <a:srgbClr val="4D6E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5">
        <a:dk1>
          <a:srgbClr val="333333"/>
        </a:dk1>
        <a:lt1>
          <a:srgbClr val="F2D0DA"/>
        </a:lt1>
        <a:dk2>
          <a:srgbClr val="CCECFF"/>
        </a:dk2>
        <a:lt2>
          <a:srgbClr val="EAEAEA"/>
        </a:lt2>
        <a:accent1>
          <a:srgbClr val="7BC7C9"/>
        </a:accent1>
        <a:accent2>
          <a:srgbClr val="EDECD1"/>
        </a:accent2>
        <a:accent3>
          <a:srgbClr val="F7E4EA"/>
        </a:accent3>
        <a:accent4>
          <a:srgbClr val="2A2A2A"/>
        </a:accent4>
        <a:accent5>
          <a:srgbClr val="BFE0E1"/>
        </a:accent5>
        <a:accent6>
          <a:srgbClr val="D7D6BD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6">
        <a:dk1>
          <a:srgbClr val="333333"/>
        </a:dk1>
        <a:lt1>
          <a:srgbClr val="C4BBD9"/>
        </a:lt1>
        <a:dk2>
          <a:srgbClr val="B0E1E8"/>
        </a:dk2>
        <a:lt2>
          <a:srgbClr val="D7D4B9"/>
        </a:lt2>
        <a:accent1>
          <a:srgbClr val="F5CDDF"/>
        </a:accent1>
        <a:accent2>
          <a:srgbClr val="B3E5C7"/>
        </a:accent2>
        <a:accent3>
          <a:srgbClr val="DEDAE9"/>
        </a:accent3>
        <a:accent4>
          <a:srgbClr val="2A2A2A"/>
        </a:accent4>
        <a:accent5>
          <a:srgbClr val="F9E3EC"/>
        </a:accent5>
        <a:accent6>
          <a:srgbClr val="A2CFB4"/>
        </a:accent6>
        <a:hlink>
          <a:srgbClr val="CC00FF"/>
        </a:hlink>
        <a:folHlink>
          <a:srgbClr val="362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7">
        <a:dk1>
          <a:srgbClr val="333333"/>
        </a:dk1>
        <a:lt1>
          <a:srgbClr val="D0F781"/>
        </a:lt1>
        <a:dk2>
          <a:srgbClr val="BDD0ED"/>
        </a:dk2>
        <a:lt2>
          <a:srgbClr val="D1D1D1"/>
        </a:lt2>
        <a:accent1>
          <a:srgbClr val="FFFF99"/>
        </a:accent1>
        <a:accent2>
          <a:srgbClr val="B4DF49"/>
        </a:accent2>
        <a:accent3>
          <a:srgbClr val="E4FAC1"/>
        </a:accent3>
        <a:accent4>
          <a:srgbClr val="2A2A2A"/>
        </a:accent4>
        <a:accent5>
          <a:srgbClr val="FFFFCA"/>
        </a:accent5>
        <a:accent6>
          <a:srgbClr val="A3CA41"/>
        </a:accent6>
        <a:hlink>
          <a:srgbClr val="53AA3E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8">
        <a:dk1>
          <a:srgbClr val="969696"/>
        </a:dk1>
        <a:lt1>
          <a:srgbClr val="F8F8F8"/>
        </a:lt1>
        <a:dk2>
          <a:srgbClr val="5F5F5F"/>
        </a:dk2>
        <a:lt2>
          <a:srgbClr val="808080"/>
        </a:lt2>
        <a:accent1>
          <a:srgbClr val="F5CDDF"/>
        </a:accent1>
        <a:accent2>
          <a:srgbClr val="4D4D4D"/>
        </a:accent2>
        <a:accent3>
          <a:srgbClr val="B6B6B6"/>
        </a:accent3>
        <a:accent4>
          <a:srgbClr val="D4D4D4"/>
        </a:accent4>
        <a:accent5>
          <a:srgbClr val="F9E3EC"/>
        </a:accent5>
        <a:accent6>
          <a:srgbClr val="454545"/>
        </a:accent6>
        <a:hlink>
          <a:srgbClr val="FFFF99"/>
        </a:hlink>
        <a:folHlink>
          <a:srgbClr val="FFE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34730</TotalTime>
  <Words>866</Words>
  <Application>Microsoft Macintosh PowerPoint</Application>
  <PresentationFormat>Presentazione su schermo (4:3)</PresentationFormat>
  <Paragraphs>212</Paragraphs>
  <Slides>23</Slides>
  <Notes>23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  <vt:variant>
        <vt:lpstr>Presentazioni personalizzate</vt:lpstr>
      </vt:variant>
      <vt:variant>
        <vt:i4>4</vt:i4>
      </vt:variant>
    </vt:vector>
  </HeadingPairs>
  <TitlesOfParts>
    <vt:vector size="38" baseType="lpstr">
      <vt:lpstr>ＭＳ ゴシック</vt:lpstr>
      <vt:lpstr>ＭＳ Ｐゴシック</vt:lpstr>
      <vt:lpstr>Arial</vt:lpstr>
      <vt:lpstr>Arial Black</vt:lpstr>
      <vt:lpstr>Arial Narrow</vt:lpstr>
      <vt:lpstr>Book Antiqua</vt:lpstr>
      <vt:lpstr>Chalkboard</vt:lpstr>
      <vt:lpstr>Symbol</vt:lpstr>
      <vt:lpstr>Times New Roman</vt:lpstr>
      <vt:lpstr>Wingdings</vt:lpstr>
      <vt:lpstr>Boomerang</vt:lpstr>
      <vt:lpstr>I numeri interi</vt:lpstr>
      <vt:lpstr>Perché i numeri naturali non bastano? </vt:lpstr>
      <vt:lpstr>Presentazione standard di PowerPoint</vt:lpstr>
      <vt:lpstr>Attività</vt:lpstr>
      <vt:lpstr>Presentazione standard di PowerPoint</vt:lpstr>
      <vt:lpstr>Addizione e sottrazione nell’insieme N</vt:lpstr>
      <vt:lpstr>I numeri negativi</vt:lpstr>
      <vt:lpstr>Numeri opposti</vt:lpstr>
      <vt:lpstr>L’insieme Z dei numeri interi</vt:lpstr>
      <vt:lpstr>L’insieme Z è discreto</vt:lpstr>
      <vt:lpstr>L’insieme Z è ordinato</vt:lpstr>
      <vt:lpstr>Parole e simboli della matematica</vt:lpstr>
      <vt:lpstr>Parole e simboli della matematica</vt:lpstr>
      <vt:lpstr>N è contenuto in Z</vt:lpstr>
      <vt:lpstr>Operazioni nell’insieme Z dei numeri interi </vt:lpstr>
      <vt:lpstr>Addizione di due numeri opposti</vt:lpstr>
      <vt:lpstr>Nell’insieme Z ‘scompare’ la sottrazione</vt:lpstr>
      <vt:lpstr>Moltiplicare per (−1)</vt:lpstr>
      <vt:lpstr>Moltiplicare numeri interi</vt:lpstr>
      <vt:lpstr>Attenzione al significato dei simboli</vt:lpstr>
      <vt:lpstr>Attenzione alla scrittura</vt:lpstr>
      <vt:lpstr>Proprietà di addizione e moltiplicazione </vt:lpstr>
      <vt:lpstr>Sono le stesse proprietà delle operazioni tra numeri naturali</vt:lpstr>
      <vt:lpstr>Bolzano</vt:lpstr>
      <vt:lpstr>Cantor</vt:lpstr>
      <vt:lpstr>Hilbert</vt:lpstr>
      <vt:lpstr>Archimede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L’Infinito</dc:title>
  <dc:creator>Riccardo Righi</dc:creator>
  <cp:lastModifiedBy>Microsoft Office User</cp:lastModifiedBy>
  <cp:revision>832</cp:revision>
  <cp:lastPrinted>2020-09-03T09:43:23Z</cp:lastPrinted>
  <dcterms:created xsi:type="dcterms:W3CDTF">2012-11-12T09:24:43Z</dcterms:created>
  <dcterms:modified xsi:type="dcterms:W3CDTF">2023-10-08T09:14:49Z</dcterms:modified>
</cp:coreProperties>
</file>