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8" r:id="rId3"/>
    <p:sldId id="257" r:id="rId4"/>
    <p:sldId id="269" r:id="rId5"/>
    <p:sldId id="270" r:id="rId6"/>
    <p:sldId id="271" r:id="rId7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E8"/>
    <a:srgbClr val="063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F612EB8-A38B-FD42-80A1-0EB5153D9E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48F9FA5-FF15-4446-AC4A-BE4E055C240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E919FE-86EF-AE4E-82C1-93DC0F653DD8}" type="datetime1">
              <a:rPr lang="it-IT" altLang="it-IT"/>
              <a:pPr>
                <a:defRPr/>
              </a:pPr>
              <a:t>01/03/22</a:t>
            </a:fld>
            <a:endParaRPr lang="it-IT" alt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B068AF88-E112-C345-8901-FCF60D7073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1F28CE70-4290-9E40-B38A-598895897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CF1EF28-D8B0-AA42-8C7B-5070A49CDC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1F27ADD-4C52-6C4D-8454-EF4BFEEF83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79BBFFF-C0AD-0648-9518-296C5E973A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17C5B2-D732-C640-A21C-5ED7081EA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33D12-7EB4-9B41-84AF-78B921302EE8}" type="datetime1">
              <a:rPr lang="it-IT" altLang="it-IT" smtClean="0"/>
              <a:t>01/03/22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294B94-3061-CA48-B70C-E28791927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CA524C-C594-BC4D-8E9D-95ACD25C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C51F6-AA94-4D47-8BDA-CB3560006F1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578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5C0DB8-885D-4E40-A5C5-DAF962748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D2DA1-2503-0E47-9374-3FE03D0AEB96}" type="datetime1">
              <a:rPr lang="it-IT" altLang="it-IT" smtClean="0"/>
              <a:t>01/03/22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5A0749-964D-B345-9FCD-4AB05DDC1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DF90FF-64D5-DC48-8BF0-B0394D78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544BB-FBF4-6B48-8E7F-40E9F36E928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8193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F78541-CDE4-1348-A3C3-A90C475B2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B379-318E-774B-9D50-9ACCC52088F9}" type="datetime1">
              <a:rPr lang="it-IT" altLang="it-IT" smtClean="0"/>
              <a:t>01/03/22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FB00CC-338E-6646-B00C-EE7882131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D61004-322A-D846-9295-0C71B3211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7E3ED-379C-4741-B3D2-89C0A456464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599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52EF09-A14F-F748-8440-C147262D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969AB-15C7-0E48-BB76-0DE11B86BBE0}" type="datetime1">
              <a:rPr lang="it-IT" altLang="it-IT" smtClean="0"/>
              <a:t>01/03/22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DD49D4-96B4-FE46-A4BA-9C7A2AA05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B4B898-A70D-2D4F-8FEE-9865F8C2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31DBE-7F38-4B40-A507-1975F7AC505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8429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848FDB-2D31-B54E-B5BD-75CD3AA04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151D4-9A5E-2D43-B5C8-6A8E6247A1C5}" type="datetime1">
              <a:rPr lang="it-IT" altLang="it-IT" smtClean="0"/>
              <a:t>01/03/22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49EA70-C507-554E-BDD3-F97F44692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009FC8-B4E4-5440-9BBD-EE8618DE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1729B-BD3B-E24D-BD95-238603CD8C8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837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ACA2443F-68AC-D844-8C6F-8A59CEF2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B9BD2-6450-6B4F-8CA5-79F74BF78544}" type="datetime1">
              <a:rPr lang="it-IT" altLang="it-IT" smtClean="0"/>
              <a:t>01/03/22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7373682A-5B93-7048-B4DE-4B0A1EE0E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647A08D5-3AAF-AF4F-B7A7-74882EB8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FB272-F6E9-6547-93ED-EA3D52DE077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975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8D9AF235-0DB3-EE4D-8850-1A365F060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FDA38-6F80-7B4F-8172-B7AF9CDB8FD1}" type="datetime1">
              <a:rPr lang="it-IT" altLang="it-IT" smtClean="0"/>
              <a:t>01/03/22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7BD30803-BD04-EC4D-A546-D7FE34A86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7EF2F7CE-DBEA-B748-AA7D-96B473A98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C8159-3C5C-B940-A304-02635A5AE5A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6172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F3F4FB6D-7AA1-974A-968C-1DDD45188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FAAE5-D6FB-CD40-809C-914FC7F51742}" type="datetime1">
              <a:rPr lang="it-IT" altLang="it-IT" smtClean="0"/>
              <a:t>01/03/22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FC850BB4-1709-674D-B01D-3EC37157B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61A02E85-92BE-FB41-BD19-1645F1E65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B2E3F-8C27-E144-BDA8-C3EC1697D13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971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4A774DB7-C018-6045-A5DD-384B0CF9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341A9-1E22-EF4D-A8DF-35951A0E1C64}" type="datetime1">
              <a:rPr lang="it-IT" altLang="it-IT" smtClean="0"/>
              <a:t>01/03/22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4633E18C-695D-C44E-8C6D-C13B499C9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47F5BD63-291F-EB40-92E6-6B665EAE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100FA-C7A4-7940-AD7F-3A73982EC0D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733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E9EB0029-5C74-D34B-813C-CD9A8B112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C3589-129F-6E4B-A4BD-51021F9E9452}" type="datetime1">
              <a:rPr lang="it-IT" altLang="it-IT" smtClean="0"/>
              <a:t>01/03/22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FA7281A7-9D81-5646-B587-67EE9EF90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4BA2F337-7D24-EC4C-9631-38E1558AE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13B81-B16C-8F47-9858-A725EC5DFD5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412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165FF8B0-E00A-E740-A8BC-9EDBBB0DB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B7A17-B20A-EC43-B1B0-943D6206CB9A}" type="datetime1">
              <a:rPr lang="it-IT" altLang="it-IT" smtClean="0"/>
              <a:t>01/03/22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07EDB5C9-7E0B-BB4E-8AA5-276CD77DB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A6E69C31-A6FF-8544-917C-459C391B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E534D-CFC3-F849-97EF-D7FBDF56AC4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2216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7FC45B72-BC9C-E94B-B743-9BE61190BC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D586DAB7-C975-F54E-A836-EF62D21DFB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654C4A-F55C-9C4D-936B-29266E072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4B2AD00-6B2C-894E-BC98-9C5D7C63589E}" type="datetime1">
              <a:rPr lang="it-IT" altLang="it-IT" smtClean="0"/>
              <a:t>01/03/22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E55525-3C8B-3344-AC29-F29A7FB9A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DC5167-2285-1246-81AE-9598C5F5C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5AA55D-F5E8-664C-8DA5-DCF217C8ADF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>
            <a:extLst>
              <a:ext uri="{FF2B5EF4-FFF2-40B4-BE49-F238E27FC236}">
                <a16:creationId xmlns:a16="http://schemas.microsoft.com/office/drawing/2014/main" id="{DBB59E65-48E0-154A-9D8E-DCF2ADC6C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1989138"/>
            <a:ext cx="8135937" cy="1655762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Derivate di funzioni elementari</a:t>
            </a:r>
            <a:b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Risposte e commenti all’attività</a:t>
            </a:r>
          </a:p>
        </p:txBody>
      </p:sp>
      <p:sp>
        <p:nvSpPr>
          <p:cNvPr id="14338" name="Footer Placeholder 6">
            <a:extLst>
              <a:ext uri="{FF2B5EF4-FFF2-40B4-BE49-F238E27FC236}">
                <a16:creationId xmlns:a16="http://schemas.microsoft.com/office/drawing/2014/main" id="{54FC5698-E1E2-0D41-91DA-5DF0C98B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0F157670-0582-8E45-A414-D904FC7510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85421B-C575-8243-9284-90AFCF2F11B5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1">
            <a:extLst>
              <a:ext uri="{FF2B5EF4-FFF2-40B4-BE49-F238E27FC236}">
                <a16:creationId xmlns:a16="http://schemas.microsoft.com/office/drawing/2014/main" id="{A927BCCE-1779-F842-9F6D-20E6F5E7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1</a:t>
            </a:r>
          </a:p>
        </p:txBody>
      </p:sp>
      <p:sp>
        <p:nvSpPr>
          <p:cNvPr id="26626" name="Segnaposto piè di pagina 2">
            <a:extLst>
              <a:ext uri="{FF2B5EF4-FFF2-40B4-BE49-F238E27FC236}">
                <a16:creationId xmlns:a16="http://schemas.microsoft.com/office/drawing/2014/main" id="{D0E1CB11-EAAD-F04C-873B-FC613502C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6627" name="Segnaposto numero diapositiva 4">
            <a:extLst>
              <a:ext uri="{FF2B5EF4-FFF2-40B4-BE49-F238E27FC236}">
                <a16:creationId xmlns:a16="http://schemas.microsoft.com/office/drawing/2014/main" id="{241B9F08-60E8-CD4B-8C39-BDE71A8181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848538-9055-B849-B6ED-8A1B473DF531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26628" name="Picture 6" descr="Schermata 2014-11-22 alle 10.31.34.png">
            <a:extLst>
              <a:ext uri="{FF2B5EF4-FFF2-40B4-BE49-F238E27FC236}">
                <a16:creationId xmlns:a16="http://schemas.microsoft.com/office/drawing/2014/main" id="{CF52B6EB-7A1E-9A49-9151-032C9DF72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8013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>
            <a:extLst>
              <a:ext uri="{FF2B5EF4-FFF2-40B4-BE49-F238E27FC236}">
                <a16:creationId xmlns:a16="http://schemas.microsoft.com/office/drawing/2014/main" id="{6F565B03-1FBC-2645-B7FD-EB8B0AEF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Quesiti 2a e 2b 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0A2CE85-A3C7-8544-92D2-0F5FA026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AA0C462-DB89-C24B-BDE3-2A34D50A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31DBE-7F38-4B40-A507-1975F7AC505C}" type="slidenum">
              <a:rPr lang="it-IT" altLang="it-IT" smtClean="0"/>
              <a:pPr>
                <a:defRPr/>
              </a:pPr>
              <a:t>3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36CBEAA-337E-3541-83C9-4B77E533A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712425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27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>
            <a:extLst>
              <a:ext uri="{FF2B5EF4-FFF2-40B4-BE49-F238E27FC236}">
                <a16:creationId xmlns:a16="http://schemas.microsoft.com/office/drawing/2014/main" id="{6F565B03-1FBC-2645-B7FD-EB8B0AEF2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442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Quesiti 2c e 2d 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0A2CE85-A3C7-8544-92D2-0F5FA026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AA0C462-DB89-C24B-BDE3-2A34D50A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31DBE-7F38-4B40-A507-1975F7AC505C}" type="slidenum">
              <a:rPr lang="it-IT" altLang="it-IT" smtClean="0"/>
              <a:pPr>
                <a:defRPr/>
              </a:pPr>
              <a:t>4</a:t>
            </a:fld>
            <a:endParaRPr lang="it-IT" alt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5D6F095-BE7B-1A4E-B192-2C8833921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046267"/>
            <a:ext cx="6768752" cy="529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7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>
            <a:extLst>
              <a:ext uri="{FF2B5EF4-FFF2-40B4-BE49-F238E27FC236}">
                <a16:creationId xmlns:a16="http://schemas.microsoft.com/office/drawing/2014/main" id="{6F565B03-1FBC-2645-B7FD-EB8B0AEF2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Calcolare la derivata di y = ln(x) con il limite del rapporto incrementale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0A2CE85-A3C7-8544-92D2-0F5FA026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AA0C462-DB89-C24B-BDE3-2A34D50A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31DBE-7F38-4B40-A507-1975F7AC505C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56644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>
            <a:extLst>
              <a:ext uri="{FF2B5EF4-FFF2-40B4-BE49-F238E27FC236}">
                <a16:creationId xmlns:a16="http://schemas.microsoft.com/office/drawing/2014/main" id="{6F565B03-1FBC-2645-B7FD-EB8B0AEF2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222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La derivata di y = ln(x)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0A2CE85-A3C7-8544-92D2-0F5FA026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504" y="6440383"/>
            <a:ext cx="1728192" cy="365125"/>
          </a:xfrm>
        </p:spPr>
        <p:txBody>
          <a:bodyPr/>
          <a:lstStyle/>
          <a:p>
            <a:pPr>
              <a:defRPr/>
            </a:pPr>
            <a:r>
              <a:rPr lang="it-IT" altLang="it-IT" dirty="0"/>
              <a:t>Enrico </a:t>
            </a:r>
            <a:r>
              <a:rPr lang="it-IT" altLang="it-IT" dirty="0" err="1"/>
              <a:t>Pietropoli</a:t>
            </a:r>
            <a:r>
              <a:rPr lang="it-IT" altLang="it-IT" dirty="0"/>
              <a:t>, 2022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AA0C462-DB89-C24B-BDE3-2A34D50A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31DBE-7F38-4B40-A507-1975F7AC505C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17FACDE0-920C-3849-803E-4175024E4FB3}"/>
              </a:ext>
            </a:extLst>
          </p:cNvPr>
          <p:cNvGrpSpPr/>
          <p:nvPr/>
        </p:nvGrpSpPr>
        <p:grpSpPr>
          <a:xfrm>
            <a:off x="323528" y="990598"/>
            <a:ext cx="8664309" cy="5583575"/>
            <a:chOff x="422410" y="870408"/>
            <a:chExt cx="8664309" cy="5583575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3F943EC8-D71C-AF41-97D9-A257BD171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10" y="870408"/>
              <a:ext cx="5112568" cy="5583575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DC07420C-93AA-0E4F-9B01-B78555C40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419" y="5012476"/>
              <a:ext cx="3797300" cy="624151"/>
            </a:xfrm>
            <a:prstGeom prst="rect">
              <a:avLst/>
            </a:prstGeom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626AB1E3-4376-AC43-B5EC-ECE18CCDB791}"/>
                </a:ext>
              </a:extLst>
            </p:cNvPr>
            <p:cNvSpPr txBox="1"/>
            <p:nvPr/>
          </p:nvSpPr>
          <p:spPr>
            <a:xfrm>
              <a:off x="5652121" y="3789040"/>
              <a:ext cx="1296144" cy="646331"/>
            </a:xfrm>
            <a:prstGeom prst="rect">
              <a:avLst/>
            </a:prstGeom>
            <a:solidFill>
              <a:srgbClr val="FFFEE8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 </a:t>
              </a:r>
              <a:r>
                <a:rPr lang="it-IT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→0 anche </a:t>
              </a:r>
              <a:r>
                <a:rPr lang="it-IT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→0</a:t>
              </a: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36BBB4F-D154-8843-9216-7E651476C3C6}"/>
              </a:ext>
            </a:extLst>
          </p:cNvPr>
          <p:cNvSpPr txBox="1"/>
          <p:nvPr/>
        </p:nvSpPr>
        <p:spPr>
          <a:xfrm>
            <a:off x="5436096" y="2639505"/>
            <a:ext cx="3405064" cy="646331"/>
          </a:xfrm>
          <a:prstGeom prst="rect">
            <a:avLst/>
          </a:prstGeom>
          <a:solidFill>
            <a:srgbClr val="FFFEE8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ln(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è definito per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perciò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≠ 0 e posso dividere per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5038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3249</TotalTime>
  <Words>104</Words>
  <Application>Microsoft Macintosh PowerPoint</Application>
  <PresentationFormat>Presentazione su schermo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ＭＳ Ｐゴシック</vt:lpstr>
      <vt:lpstr>Arial</vt:lpstr>
      <vt:lpstr>Calibri</vt:lpstr>
      <vt:lpstr>Times New Roman</vt:lpstr>
      <vt:lpstr>Tema di Office</vt:lpstr>
      <vt:lpstr>Derivate di funzioni elementari Risposte e commenti all’attività</vt:lpstr>
      <vt:lpstr>Quesito 1</vt:lpstr>
      <vt:lpstr>Quesiti 2a e 2b </vt:lpstr>
      <vt:lpstr>Quesiti 2c e 2d </vt:lpstr>
      <vt:lpstr>Calcolare la derivata di y = ln(x) con il limite del rapporto incrementale</vt:lpstr>
      <vt:lpstr>La derivata di y = ln(x)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Derivate delle funzioni elementari</dc:title>
  <dc:subject/>
  <dc:creator>Enrico Pietropoli</dc:creator>
  <cp:keywords/>
  <dc:description/>
  <cp:lastModifiedBy>Microsoft Office User</cp:lastModifiedBy>
  <cp:revision>137</cp:revision>
  <dcterms:created xsi:type="dcterms:W3CDTF">2014-11-22T17:39:08Z</dcterms:created>
  <dcterms:modified xsi:type="dcterms:W3CDTF">2022-03-01T11:27:12Z</dcterms:modified>
  <cp:category/>
</cp:coreProperties>
</file>