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7.jpg" ContentType="image/png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6" r:id="rId2"/>
    <p:sldId id="426" r:id="rId3"/>
    <p:sldId id="376" r:id="rId4"/>
    <p:sldId id="397" r:id="rId5"/>
    <p:sldId id="406" r:id="rId6"/>
    <p:sldId id="398" r:id="rId7"/>
    <p:sldId id="399" r:id="rId8"/>
    <p:sldId id="384" r:id="rId9"/>
    <p:sldId id="377" r:id="rId10"/>
    <p:sldId id="390" r:id="rId11"/>
    <p:sldId id="423" r:id="rId12"/>
    <p:sldId id="400" r:id="rId13"/>
    <p:sldId id="401" r:id="rId14"/>
    <p:sldId id="424" r:id="rId15"/>
    <p:sldId id="422" r:id="rId16"/>
    <p:sldId id="411" r:id="rId17"/>
    <p:sldId id="419" r:id="rId18"/>
    <p:sldId id="420" r:id="rId19"/>
    <p:sldId id="407" r:id="rId20"/>
    <p:sldId id="415" r:id="rId21"/>
    <p:sldId id="378" r:id="rId22"/>
    <p:sldId id="405" r:id="rId23"/>
    <p:sldId id="425" r:id="rId24"/>
    <p:sldId id="379" r:id="rId25"/>
    <p:sldId id="416" r:id="rId26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EF"/>
    <a:srgbClr val="000000"/>
    <a:srgbClr val="FFE001"/>
    <a:srgbClr val="0000FF"/>
    <a:srgbClr val="FFF9CB"/>
    <a:srgbClr val="2199FF"/>
    <a:srgbClr val="E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86"/>
    <p:restoredTop sz="94607"/>
  </p:normalViewPr>
  <p:slideViewPr>
    <p:cSldViewPr snapToGrid="0">
      <p:cViewPr varScale="1">
        <p:scale>
          <a:sx n="112" d="100"/>
          <a:sy n="112" d="100"/>
        </p:scale>
        <p:origin x="192" y="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0EDD0A2B-C6A3-804B-86DB-28AE5722C53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365F7EA3-1960-1B41-86FC-F9EB500F9E9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40ED91F6-CA4A-4641-91AD-D6AEC99C7BA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0A2C0422-B306-A74A-B3DF-8BEB8AA393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7D4A89F-A5A5-5C4F-9D01-B5BDA25281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297E4C46-C14B-8341-8BA1-7A3646908D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26A59BA-2D1D-E845-A5F0-EBA91C8F576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51F22BD-AE80-494F-8DC6-593756B9D3E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FCA359C9-7C13-0847-AEC2-634E6734802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42DD9CAD-D067-6C4A-99F7-1695F4E382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4E358DC0-3145-124E-9CF3-F22D81691D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C2FEDAC-CC26-394A-8D9D-FB50E7E2EB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951FF26A-C1BD-2643-99F7-ADF1D2CDAB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7FA46B3-74D0-0648-BA24-DEBA6A7016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E38B21F1-DE6D-2944-996B-CD37727805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BD44D051-5215-3748-87CD-A56D10B68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51E194-D872-6449-95A1-09BA3D452101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CA94A344-6A2C-2348-AF16-07983F535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B5007C25-7D6E-EF48-92EB-A9BBC8EFA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D4980658-9E43-EA4E-9C13-17647C3FF7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43F824BA-1F6C-384B-9D10-447C7CEBB0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40C4D461-EAAC-B642-BE5C-5888A7C477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6A3944D2-D2CE-E34F-ADE2-B33185DC5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6159E0-27F2-D74F-A291-6388ED66CD2D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10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5F4BAE36-493C-AD49-9C92-D9AAD57103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F5AA580-0BA0-DC4D-8BF1-25E6B0491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D4980658-9E43-EA4E-9C13-17647C3FF7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43F824BA-1F6C-384B-9D10-447C7CEBB0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7891" name="Rectangle 6">
            <a:extLst>
              <a:ext uri="{FF2B5EF4-FFF2-40B4-BE49-F238E27FC236}">
                <a16:creationId xmlns:a16="http://schemas.microsoft.com/office/drawing/2014/main" id="{40C4D461-EAAC-B642-BE5C-5888A7C4771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7892" name="Rectangle 7">
            <a:extLst>
              <a:ext uri="{FF2B5EF4-FFF2-40B4-BE49-F238E27FC236}">
                <a16:creationId xmlns:a16="http://schemas.microsoft.com/office/drawing/2014/main" id="{6A3944D2-D2CE-E34F-ADE2-B33185DC52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6159E0-27F2-D74F-A291-6388ED66CD2D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11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7893" name="Rectangle 2">
            <a:extLst>
              <a:ext uri="{FF2B5EF4-FFF2-40B4-BE49-F238E27FC236}">
                <a16:creationId xmlns:a16="http://schemas.microsoft.com/office/drawing/2014/main" id="{5F4BAE36-493C-AD49-9C92-D9AAD57103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4" name="Rectangle 3">
            <a:extLst>
              <a:ext uri="{FF2B5EF4-FFF2-40B4-BE49-F238E27FC236}">
                <a16:creationId xmlns:a16="http://schemas.microsoft.com/office/drawing/2014/main" id="{FF5AA580-0BA0-DC4D-8BF1-25E6B04913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360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35F08616-30A5-5144-B43F-8365B207E72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2D4EF36-9831-E446-A359-5DBE33A846D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4035" name="Rectangle 6">
            <a:extLst>
              <a:ext uri="{FF2B5EF4-FFF2-40B4-BE49-F238E27FC236}">
                <a16:creationId xmlns:a16="http://schemas.microsoft.com/office/drawing/2014/main" id="{010AFA2B-CED3-1F40-AFD7-A4F9C66450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4036" name="Rectangle 7">
            <a:extLst>
              <a:ext uri="{FF2B5EF4-FFF2-40B4-BE49-F238E27FC236}">
                <a16:creationId xmlns:a16="http://schemas.microsoft.com/office/drawing/2014/main" id="{640D601B-7C8E-0A41-B49B-4580B19A40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7489E0D-795C-0949-A579-F92E1AA25405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12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44037" name="Rectangle 2">
            <a:extLst>
              <a:ext uri="{FF2B5EF4-FFF2-40B4-BE49-F238E27FC236}">
                <a16:creationId xmlns:a16="http://schemas.microsoft.com/office/drawing/2014/main" id="{7BF45ABC-D1BD-A94E-8D72-5DE0CB1C9F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8" name="Rectangle 3">
            <a:extLst>
              <a:ext uri="{FF2B5EF4-FFF2-40B4-BE49-F238E27FC236}">
                <a16:creationId xmlns:a16="http://schemas.microsoft.com/office/drawing/2014/main" id="{11C96F9F-FB35-F44B-862B-6EB1A51178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CD9CC273-28AE-3B49-B4F8-01A07ACAF67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9F2A41F7-9AE0-B646-AF2A-36009A035A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6083" name="Rectangle 6">
            <a:extLst>
              <a:ext uri="{FF2B5EF4-FFF2-40B4-BE49-F238E27FC236}">
                <a16:creationId xmlns:a16="http://schemas.microsoft.com/office/drawing/2014/main" id="{F11AF635-7B3F-7248-8684-A506E0CB043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6084" name="Rectangle 7">
            <a:extLst>
              <a:ext uri="{FF2B5EF4-FFF2-40B4-BE49-F238E27FC236}">
                <a16:creationId xmlns:a16="http://schemas.microsoft.com/office/drawing/2014/main" id="{6412A427-6AE8-434A-88A9-8DCE5E2F15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61074D3-5418-674B-8A6A-E4611E771252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13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46085" name="Rectangle 2">
            <a:extLst>
              <a:ext uri="{FF2B5EF4-FFF2-40B4-BE49-F238E27FC236}">
                <a16:creationId xmlns:a16="http://schemas.microsoft.com/office/drawing/2014/main" id="{EF537ADF-F1E1-B646-BCF0-8DBD07A196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>
            <a:extLst>
              <a:ext uri="{FF2B5EF4-FFF2-40B4-BE49-F238E27FC236}">
                <a16:creationId xmlns:a16="http://schemas.microsoft.com/office/drawing/2014/main" id="{A0CA5ECB-081F-5D4E-B7E4-0F9D2BF73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D4ACA060-1422-EF4E-B170-67D2A4F9864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5B37F5CD-135B-1444-A9FD-F3FCC083AD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48131" name="Rectangle 6">
            <a:extLst>
              <a:ext uri="{FF2B5EF4-FFF2-40B4-BE49-F238E27FC236}">
                <a16:creationId xmlns:a16="http://schemas.microsoft.com/office/drawing/2014/main" id="{6BEB90FE-A3BC-764F-893B-E656D34C3C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48132" name="Rectangle 7">
            <a:extLst>
              <a:ext uri="{FF2B5EF4-FFF2-40B4-BE49-F238E27FC236}">
                <a16:creationId xmlns:a16="http://schemas.microsoft.com/office/drawing/2014/main" id="{258325B1-FF67-B04B-B425-0A7B5CA7BF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83FA336-24D1-4241-9370-F38ABF5CEEE4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14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48133" name="Rectangle 2">
            <a:extLst>
              <a:ext uri="{FF2B5EF4-FFF2-40B4-BE49-F238E27FC236}">
                <a16:creationId xmlns:a16="http://schemas.microsoft.com/office/drawing/2014/main" id="{11B2341A-735E-0248-A3D9-9AE7B4CBD5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>
            <a:extLst>
              <a:ext uri="{FF2B5EF4-FFF2-40B4-BE49-F238E27FC236}">
                <a16:creationId xmlns:a16="http://schemas.microsoft.com/office/drawing/2014/main" id="{D69396CF-75C0-B04F-9E68-9BE4AB74E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9148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D1B06996-7ADB-2040-8D9E-2F685BB0F8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D187979D-A419-2B47-9AC0-05626DEB7A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26C5F266-DACD-7548-B93B-2D819007F6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50180" name="Rectangle 7">
            <a:extLst>
              <a:ext uri="{FF2B5EF4-FFF2-40B4-BE49-F238E27FC236}">
                <a16:creationId xmlns:a16="http://schemas.microsoft.com/office/drawing/2014/main" id="{85BDD3FA-0317-C942-901E-72F16ED25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CD1475-6672-704C-AC56-6E686E542820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15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AABCFE07-0D57-C543-BAED-533FCB3C8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>
            <a:extLst>
              <a:ext uri="{FF2B5EF4-FFF2-40B4-BE49-F238E27FC236}">
                <a16:creationId xmlns:a16="http://schemas.microsoft.com/office/drawing/2014/main" id="{9271B79D-4E68-8347-872A-45302F4EF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258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D1B06996-7ADB-2040-8D9E-2F685BB0F8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D187979D-A419-2B47-9AC0-05626DEB7A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26C5F266-DACD-7548-B93B-2D819007F6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50180" name="Rectangle 7">
            <a:extLst>
              <a:ext uri="{FF2B5EF4-FFF2-40B4-BE49-F238E27FC236}">
                <a16:creationId xmlns:a16="http://schemas.microsoft.com/office/drawing/2014/main" id="{85BDD3FA-0317-C942-901E-72F16ED25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CD1475-6672-704C-AC56-6E686E542820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16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AABCFE07-0D57-C543-BAED-533FCB3C8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>
            <a:extLst>
              <a:ext uri="{FF2B5EF4-FFF2-40B4-BE49-F238E27FC236}">
                <a16:creationId xmlns:a16="http://schemas.microsoft.com/office/drawing/2014/main" id="{9271B79D-4E68-8347-872A-45302F4EF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5814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D1B06996-7ADB-2040-8D9E-2F685BB0F8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D187979D-A419-2B47-9AC0-05626DEB7A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26C5F266-DACD-7548-B93B-2D819007F6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50180" name="Rectangle 7">
            <a:extLst>
              <a:ext uri="{FF2B5EF4-FFF2-40B4-BE49-F238E27FC236}">
                <a16:creationId xmlns:a16="http://schemas.microsoft.com/office/drawing/2014/main" id="{85BDD3FA-0317-C942-901E-72F16ED25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CD1475-6672-704C-AC56-6E686E542820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17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AABCFE07-0D57-C543-BAED-533FCB3C8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>
            <a:extLst>
              <a:ext uri="{FF2B5EF4-FFF2-40B4-BE49-F238E27FC236}">
                <a16:creationId xmlns:a16="http://schemas.microsoft.com/office/drawing/2014/main" id="{9271B79D-4E68-8347-872A-45302F4EF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9867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D1B06996-7ADB-2040-8D9E-2F685BB0F8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D187979D-A419-2B47-9AC0-05626DEB7A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50179" name="Rectangle 6">
            <a:extLst>
              <a:ext uri="{FF2B5EF4-FFF2-40B4-BE49-F238E27FC236}">
                <a16:creationId xmlns:a16="http://schemas.microsoft.com/office/drawing/2014/main" id="{26C5F266-DACD-7548-B93B-2D819007F6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50180" name="Rectangle 7">
            <a:extLst>
              <a:ext uri="{FF2B5EF4-FFF2-40B4-BE49-F238E27FC236}">
                <a16:creationId xmlns:a16="http://schemas.microsoft.com/office/drawing/2014/main" id="{85BDD3FA-0317-C942-901E-72F16ED25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ACD1475-6672-704C-AC56-6E686E542820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18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50181" name="Rectangle 2">
            <a:extLst>
              <a:ext uri="{FF2B5EF4-FFF2-40B4-BE49-F238E27FC236}">
                <a16:creationId xmlns:a16="http://schemas.microsoft.com/office/drawing/2014/main" id="{AABCFE07-0D57-C543-BAED-533FCB3C85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2" name="Rectangle 3">
            <a:extLst>
              <a:ext uri="{FF2B5EF4-FFF2-40B4-BE49-F238E27FC236}">
                <a16:creationId xmlns:a16="http://schemas.microsoft.com/office/drawing/2014/main" id="{9271B79D-4E68-8347-872A-45302F4EF0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2839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26DABC41-1DFF-A04B-B1FF-36F96A62C5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93FFD192-CE10-0B41-8091-B493C14C26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54275" name="Rectangle 6">
            <a:extLst>
              <a:ext uri="{FF2B5EF4-FFF2-40B4-BE49-F238E27FC236}">
                <a16:creationId xmlns:a16="http://schemas.microsoft.com/office/drawing/2014/main" id="{64EEE2F0-38A1-7848-953F-4E215026D0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54276" name="Rectangle 7">
            <a:extLst>
              <a:ext uri="{FF2B5EF4-FFF2-40B4-BE49-F238E27FC236}">
                <a16:creationId xmlns:a16="http://schemas.microsoft.com/office/drawing/2014/main" id="{4AA3372D-3BD8-774C-AC1D-2A0236755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883DCE-5F17-4240-B32D-3E594ECC073A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19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54277" name="Rectangle 2">
            <a:extLst>
              <a:ext uri="{FF2B5EF4-FFF2-40B4-BE49-F238E27FC236}">
                <a16:creationId xmlns:a16="http://schemas.microsoft.com/office/drawing/2014/main" id="{57BCD7D1-4F0C-7D41-BD6D-D13FFD54F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>
            <a:extLst>
              <a:ext uri="{FF2B5EF4-FFF2-40B4-BE49-F238E27FC236}">
                <a16:creationId xmlns:a16="http://schemas.microsoft.com/office/drawing/2014/main" id="{BBF0FEDD-F149-4E44-9639-367B3311D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>
            <a:extLst>
              <a:ext uri="{FF2B5EF4-FFF2-40B4-BE49-F238E27FC236}">
                <a16:creationId xmlns:a16="http://schemas.microsoft.com/office/drawing/2014/main" id="{951FF26A-C1BD-2643-99F7-ADF1D2CDABA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16386" name="Rectangle 3">
            <a:extLst>
              <a:ext uri="{FF2B5EF4-FFF2-40B4-BE49-F238E27FC236}">
                <a16:creationId xmlns:a16="http://schemas.microsoft.com/office/drawing/2014/main" id="{B7FA46B3-74D0-0648-BA24-DEBA6A7016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16387" name="Rectangle 6">
            <a:extLst>
              <a:ext uri="{FF2B5EF4-FFF2-40B4-BE49-F238E27FC236}">
                <a16:creationId xmlns:a16="http://schemas.microsoft.com/office/drawing/2014/main" id="{E38B21F1-DE6D-2944-996B-CD37727805D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16388" name="Rectangle 7">
            <a:extLst>
              <a:ext uri="{FF2B5EF4-FFF2-40B4-BE49-F238E27FC236}">
                <a16:creationId xmlns:a16="http://schemas.microsoft.com/office/drawing/2014/main" id="{BD44D051-5215-3748-87CD-A56D10B685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51E194-D872-6449-95A1-09BA3D452101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16389" name="Rectangle 2">
            <a:extLst>
              <a:ext uri="{FF2B5EF4-FFF2-40B4-BE49-F238E27FC236}">
                <a16:creationId xmlns:a16="http://schemas.microsoft.com/office/drawing/2014/main" id="{CA94A344-6A2C-2348-AF16-07983F535B6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id="{B5007C25-7D6E-EF48-92EB-A9BBC8EFA9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834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26DABC41-1DFF-A04B-B1FF-36F96A62C5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93FFD192-CE10-0B41-8091-B493C14C261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54275" name="Rectangle 6">
            <a:extLst>
              <a:ext uri="{FF2B5EF4-FFF2-40B4-BE49-F238E27FC236}">
                <a16:creationId xmlns:a16="http://schemas.microsoft.com/office/drawing/2014/main" id="{64EEE2F0-38A1-7848-953F-4E215026D0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54276" name="Rectangle 7">
            <a:extLst>
              <a:ext uri="{FF2B5EF4-FFF2-40B4-BE49-F238E27FC236}">
                <a16:creationId xmlns:a16="http://schemas.microsoft.com/office/drawing/2014/main" id="{4AA3372D-3BD8-774C-AC1D-2A0236755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883DCE-5F17-4240-B32D-3E594ECC073A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20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54277" name="Rectangle 2">
            <a:extLst>
              <a:ext uri="{FF2B5EF4-FFF2-40B4-BE49-F238E27FC236}">
                <a16:creationId xmlns:a16="http://schemas.microsoft.com/office/drawing/2014/main" id="{57BCD7D1-4F0C-7D41-BD6D-D13FFD54F6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8" name="Rectangle 3">
            <a:extLst>
              <a:ext uri="{FF2B5EF4-FFF2-40B4-BE49-F238E27FC236}">
                <a16:creationId xmlns:a16="http://schemas.microsoft.com/office/drawing/2014/main" id="{BBF0FEDD-F149-4E44-9639-367B3311D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08806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010A6588-1DAD-6A46-BD15-D7ED56A72B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8B524DD0-933B-EF40-ABF3-479567CF3A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56323" name="Rectangle 6">
            <a:extLst>
              <a:ext uri="{FF2B5EF4-FFF2-40B4-BE49-F238E27FC236}">
                <a16:creationId xmlns:a16="http://schemas.microsoft.com/office/drawing/2014/main" id="{31130478-BC18-A34D-8C75-1F5FD50244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56324" name="Rectangle 7">
            <a:extLst>
              <a:ext uri="{FF2B5EF4-FFF2-40B4-BE49-F238E27FC236}">
                <a16:creationId xmlns:a16="http://schemas.microsoft.com/office/drawing/2014/main" id="{53F554E0-5431-B047-B682-E84710949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45D7C6F-33E5-E14F-8B1F-8472A99FE4C7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21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56325" name="Rectangle 2">
            <a:extLst>
              <a:ext uri="{FF2B5EF4-FFF2-40B4-BE49-F238E27FC236}">
                <a16:creationId xmlns:a16="http://schemas.microsoft.com/office/drawing/2014/main" id="{2E49679D-62DE-6B4D-84D3-BBB21DA260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6" name="Rectangle 3">
            <a:extLst>
              <a:ext uri="{FF2B5EF4-FFF2-40B4-BE49-F238E27FC236}">
                <a16:creationId xmlns:a16="http://schemas.microsoft.com/office/drawing/2014/main" id="{81F7619B-3BF2-6841-BABC-DAA2A63D46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BA232B5C-9DB9-AD4D-A3F0-355935D4FD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4511E815-2826-7147-A929-573A49CA103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52227" name="Rectangle 6">
            <a:extLst>
              <a:ext uri="{FF2B5EF4-FFF2-40B4-BE49-F238E27FC236}">
                <a16:creationId xmlns:a16="http://schemas.microsoft.com/office/drawing/2014/main" id="{67DEF6DF-FFFF-2A4F-9724-F3D28114FF2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52228" name="Rectangle 7">
            <a:extLst>
              <a:ext uri="{FF2B5EF4-FFF2-40B4-BE49-F238E27FC236}">
                <a16:creationId xmlns:a16="http://schemas.microsoft.com/office/drawing/2014/main" id="{68734156-BDA9-6E4F-AC86-C286C163D7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43069BF-6E23-2446-8BF5-D48D7C1999CA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22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52229" name="Rectangle 2">
            <a:extLst>
              <a:ext uri="{FF2B5EF4-FFF2-40B4-BE49-F238E27FC236}">
                <a16:creationId xmlns:a16="http://schemas.microsoft.com/office/drawing/2014/main" id="{6E9867BF-BD78-1A42-B947-5F4659B796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0" name="Rectangle 3">
            <a:extLst>
              <a:ext uri="{FF2B5EF4-FFF2-40B4-BE49-F238E27FC236}">
                <a16:creationId xmlns:a16="http://schemas.microsoft.com/office/drawing/2014/main" id="{2486614D-BD34-B84A-BC3A-4F6D4980DB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B48408A-616B-A245-B0AA-79DA30FEE77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3988DBE-A473-6648-B1C3-DF47898F283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4820" name="Rectangle 6">
            <a:extLst>
              <a:ext uri="{FF2B5EF4-FFF2-40B4-BE49-F238E27FC236}">
                <a16:creationId xmlns:a16="http://schemas.microsoft.com/office/drawing/2014/main" id="{511F997E-D80D-AC42-B5BB-2CD6B51E489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4821" name="Rectangle 7">
            <a:extLst>
              <a:ext uri="{FF2B5EF4-FFF2-40B4-BE49-F238E27FC236}">
                <a16:creationId xmlns:a16="http://schemas.microsoft.com/office/drawing/2014/main" id="{EDC8F5F7-19F8-0649-9722-B2A94E0DB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0BC8B16-088E-BB45-AAF1-23897F6F18F1}" type="slidenum">
              <a:rPr lang="it-IT" altLang="it-IT" sz="1200"/>
              <a:pPr eaLnBrk="1" hangingPunct="1"/>
              <a:t>23</a:t>
            </a:fld>
            <a:endParaRPr lang="it-IT" altLang="it-IT" sz="1200"/>
          </a:p>
        </p:txBody>
      </p:sp>
      <p:sp>
        <p:nvSpPr>
          <p:cNvPr id="34822" name="Rectangle 2">
            <a:extLst>
              <a:ext uri="{FF2B5EF4-FFF2-40B4-BE49-F238E27FC236}">
                <a16:creationId xmlns:a16="http://schemas.microsoft.com/office/drawing/2014/main" id="{A5EA8ECF-C580-F544-896A-576DBFC5FF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3" name="Rectangle 3">
            <a:extLst>
              <a:ext uri="{FF2B5EF4-FFF2-40B4-BE49-F238E27FC236}">
                <a16:creationId xmlns:a16="http://schemas.microsoft.com/office/drawing/2014/main" id="{C33A02D1-0824-0543-BF3E-1A663040E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0107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534432A-9402-5341-9C15-2C6358A4B5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1E0480E-3479-D248-A62B-8254E61DB2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DB7208C3-FF16-7F40-9601-E9D060A2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1148CA5B-57B7-A444-A8D8-C687CDF80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2C54FA-0898-A443-A4B6-05B4CF56B51D}" type="slidenum">
              <a:rPr lang="it-IT" altLang="it-IT" sz="1200"/>
              <a:pPr eaLnBrk="1" hangingPunct="1"/>
              <a:t>24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E1E950CE-F528-A548-97C9-9A24B9341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81D0152F-61AE-E747-B77D-0FFFF740F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59560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C534432A-9402-5341-9C15-2C6358A4B5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1E0480E-3479-D248-A62B-8254E61DB2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36868" name="Rectangle 6">
            <a:extLst>
              <a:ext uri="{FF2B5EF4-FFF2-40B4-BE49-F238E27FC236}">
                <a16:creationId xmlns:a16="http://schemas.microsoft.com/office/drawing/2014/main" id="{DB7208C3-FF16-7F40-9601-E9D060A2C1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36869" name="Rectangle 7">
            <a:extLst>
              <a:ext uri="{FF2B5EF4-FFF2-40B4-BE49-F238E27FC236}">
                <a16:creationId xmlns:a16="http://schemas.microsoft.com/office/drawing/2014/main" id="{1148CA5B-57B7-A444-A8D8-C687CDF809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72C54FA-0898-A443-A4B6-05B4CF56B51D}" type="slidenum">
              <a:rPr lang="it-IT" altLang="it-IT" sz="1200"/>
              <a:pPr eaLnBrk="1" hangingPunct="1"/>
              <a:t>25</a:t>
            </a:fld>
            <a:endParaRPr lang="it-IT" altLang="it-IT" sz="1200"/>
          </a:p>
        </p:txBody>
      </p:sp>
      <p:sp>
        <p:nvSpPr>
          <p:cNvPr id="36870" name="Rectangle 2">
            <a:extLst>
              <a:ext uri="{FF2B5EF4-FFF2-40B4-BE49-F238E27FC236}">
                <a16:creationId xmlns:a16="http://schemas.microsoft.com/office/drawing/2014/main" id="{E1E950CE-F528-A548-97C9-9A24B9341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71" name="Rectangle 3">
            <a:extLst>
              <a:ext uri="{FF2B5EF4-FFF2-40B4-BE49-F238E27FC236}">
                <a16:creationId xmlns:a16="http://schemas.microsoft.com/office/drawing/2014/main" id="{81D0152F-61AE-E747-B77D-0FFFF740F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4263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6A1A21F-52D6-AF40-882F-50AFB4113A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L'infinito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C34A688-B184-A743-98BF-92B98288C29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20/09/02</a:t>
            </a:r>
          </a:p>
        </p:txBody>
      </p:sp>
      <p:sp>
        <p:nvSpPr>
          <p:cNvPr id="24580" name="Rectangle 6">
            <a:extLst>
              <a:ext uri="{FF2B5EF4-FFF2-40B4-BE49-F238E27FC236}">
                <a16:creationId xmlns:a16="http://schemas.microsoft.com/office/drawing/2014/main" id="{2DC67087-104A-1642-AA72-D4E75159B6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200"/>
              <a:t>Liceo Scientifico "Laurana" - Urbino</a:t>
            </a:r>
          </a:p>
        </p:txBody>
      </p:sp>
      <p:sp>
        <p:nvSpPr>
          <p:cNvPr id="24581" name="Rectangle 7">
            <a:extLst>
              <a:ext uri="{FF2B5EF4-FFF2-40B4-BE49-F238E27FC236}">
                <a16:creationId xmlns:a16="http://schemas.microsoft.com/office/drawing/2014/main" id="{BE6C4933-7400-D94A-A367-50A562F684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48FED55-F42C-DB47-B763-A602C83A0837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  <p:sp>
        <p:nvSpPr>
          <p:cNvPr id="24582" name="Rectangle 2">
            <a:extLst>
              <a:ext uri="{FF2B5EF4-FFF2-40B4-BE49-F238E27FC236}">
                <a16:creationId xmlns:a16="http://schemas.microsoft.com/office/drawing/2014/main" id="{F3765DCB-1736-0647-AF66-D66510BE40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2DB890CF-201B-9A49-8B19-DEB911BAF8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6153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923DC3B-C647-9C4F-BA63-75A9F35DAE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56FF8F71-2512-5845-8919-AC5D63C0D2B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4792FBFC-B9F6-2842-9ACC-4AD6421D4C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4580" name="Rectangle 7">
            <a:extLst>
              <a:ext uri="{FF2B5EF4-FFF2-40B4-BE49-F238E27FC236}">
                <a16:creationId xmlns:a16="http://schemas.microsoft.com/office/drawing/2014/main" id="{EB1C58B0-1E51-3B4B-BDFF-D0639916DA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250CCCA-A263-D140-A709-9837176BAAB2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F44402A3-89B4-424D-8D06-76AD96986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A0131D0E-DF20-EB41-B0A2-2D919CDD0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DF0F03B7-5851-3A49-A06E-28E026A4AAB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5CBBC1BB-FEA7-284C-A17A-D5BB8234096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C126AA54-891D-B640-9D69-B68596630D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4B29192F-9684-644A-BABF-2CECEF709E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BCE217A-366F-B549-B558-2203DB6B3D1C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8DFA908E-8925-3B46-990F-06D7DA3131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62A5992E-5CE7-AA44-A048-99143591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9B38B9A1-4313-4747-8649-99029FE76F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8A7853E7-EBD2-CF4F-954C-FB2CB3C98B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28675" name="Rectangle 6">
            <a:extLst>
              <a:ext uri="{FF2B5EF4-FFF2-40B4-BE49-F238E27FC236}">
                <a16:creationId xmlns:a16="http://schemas.microsoft.com/office/drawing/2014/main" id="{10009B17-4EDB-6747-AE2B-2E303156A3E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28676" name="Rectangle 7">
            <a:extLst>
              <a:ext uri="{FF2B5EF4-FFF2-40B4-BE49-F238E27FC236}">
                <a16:creationId xmlns:a16="http://schemas.microsoft.com/office/drawing/2014/main" id="{58C41E9A-967B-8549-A76A-C2AAE9FCCE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C636CE2-5562-7B4B-83C4-456727C48C94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28677" name="Rectangle 2">
            <a:extLst>
              <a:ext uri="{FF2B5EF4-FFF2-40B4-BE49-F238E27FC236}">
                <a16:creationId xmlns:a16="http://schemas.microsoft.com/office/drawing/2014/main" id="{C831A0DC-BE53-6445-9412-71F7F77CA5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8" name="Rectangle 3">
            <a:extLst>
              <a:ext uri="{FF2B5EF4-FFF2-40B4-BE49-F238E27FC236}">
                <a16:creationId xmlns:a16="http://schemas.microsoft.com/office/drawing/2014/main" id="{4F65F62C-EA12-574F-9575-FF68236F65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ED718460-1C6A-B445-93C9-17295FEE1A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295176FC-1E7F-CA45-844B-56F87130C9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1747" name="Rectangle 6">
            <a:extLst>
              <a:ext uri="{FF2B5EF4-FFF2-40B4-BE49-F238E27FC236}">
                <a16:creationId xmlns:a16="http://schemas.microsoft.com/office/drawing/2014/main" id="{6F8CBD88-0B66-8E4D-998E-007EBE69D2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1748" name="Rectangle 7">
            <a:extLst>
              <a:ext uri="{FF2B5EF4-FFF2-40B4-BE49-F238E27FC236}">
                <a16:creationId xmlns:a16="http://schemas.microsoft.com/office/drawing/2014/main" id="{BCAE195D-7638-1A4F-8FD4-3136CA3E5F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A2D24B9-F4E3-FF4D-A38D-1AB4F78EAB22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7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1749" name="Rectangle 2">
            <a:extLst>
              <a:ext uri="{FF2B5EF4-FFF2-40B4-BE49-F238E27FC236}">
                <a16:creationId xmlns:a16="http://schemas.microsoft.com/office/drawing/2014/main" id="{011FF7FB-6BA5-6E49-931F-2B0FECBFBC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50" name="Rectangle 3">
            <a:extLst>
              <a:ext uri="{FF2B5EF4-FFF2-40B4-BE49-F238E27FC236}">
                <a16:creationId xmlns:a16="http://schemas.microsoft.com/office/drawing/2014/main" id="{1A383A84-81EF-EB4D-8D98-71F1AEFF29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D1A5F080-8884-5C4C-8806-61A46343B71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43A010D7-8E51-C440-99A3-458F6FD8006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3795" name="Rectangle 6">
            <a:extLst>
              <a:ext uri="{FF2B5EF4-FFF2-40B4-BE49-F238E27FC236}">
                <a16:creationId xmlns:a16="http://schemas.microsoft.com/office/drawing/2014/main" id="{341B99EA-240B-DC42-83C4-5BFDBAA3E3A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3796" name="Rectangle 7">
            <a:extLst>
              <a:ext uri="{FF2B5EF4-FFF2-40B4-BE49-F238E27FC236}">
                <a16:creationId xmlns:a16="http://schemas.microsoft.com/office/drawing/2014/main" id="{1BCA08F4-368A-0243-A838-7CA5F73192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FF6DB1B-EE12-8744-9985-397FBE20B6BE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8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3797" name="Rectangle 2">
            <a:extLst>
              <a:ext uri="{FF2B5EF4-FFF2-40B4-BE49-F238E27FC236}">
                <a16:creationId xmlns:a16="http://schemas.microsoft.com/office/drawing/2014/main" id="{16DC85D6-344F-7440-90D7-202D685D17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8" name="Rectangle 3">
            <a:extLst>
              <a:ext uri="{FF2B5EF4-FFF2-40B4-BE49-F238E27FC236}">
                <a16:creationId xmlns:a16="http://schemas.microsoft.com/office/drawing/2014/main" id="{D1FF974C-D586-AC44-88BF-42CCD19206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EE9B44F7-2E18-E940-B189-19F40575FA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L'infinito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BDBE9A31-6EE7-294D-82FD-ED775B5FE8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20/09/02</a:t>
            </a:r>
          </a:p>
        </p:txBody>
      </p:sp>
      <p:sp>
        <p:nvSpPr>
          <p:cNvPr id="35843" name="Rectangle 6">
            <a:extLst>
              <a:ext uri="{FF2B5EF4-FFF2-40B4-BE49-F238E27FC236}">
                <a16:creationId xmlns:a16="http://schemas.microsoft.com/office/drawing/2014/main" id="{4FA86996-DCF7-5942-B284-FA7B469687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it-IT" altLang="it-IT">
                <a:latin typeface="Times New Roman" panose="02020603050405020304" pitchFamily="18" charset="0"/>
              </a:rPr>
              <a:t>Liceo Scientifico "Laurana" - Urbino</a:t>
            </a:r>
          </a:p>
        </p:txBody>
      </p:sp>
      <p:sp>
        <p:nvSpPr>
          <p:cNvPr id="35844" name="Rectangle 7">
            <a:extLst>
              <a:ext uri="{FF2B5EF4-FFF2-40B4-BE49-F238E27FC236}">
                <a16:creationId xmlns:a16="http://schemas.microsoft.com/office/drawing/2014/main" id="{6AE62C99-FD0B-5641-A473-D2DCC9791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B2A9041-DB17-C946-A691-E91546ABB12A}" type="slidenum">
              <a:rPr kumimoji="0" lang="it-IT" altLang="it-IT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kumimoji="0" lang="it-IT" altLang="it-IT">
              <a:latin typeface="Times New Roman" panose="02020603050405020304" pitchFamily="18" charset="0"/>
            </a:endParaRPr>
          </a:p>
        </p:txBody>
      </p:sp>
      <p:sp>
        <p:nvSpPr>
          <p:cNvPr id="35845" name="Rectangle 2">
            <a:extLst>
              <a:ext uri="{FF2B5EF4-FFF2-40B4-BE49-F238E27FC236}">
                <a16:creationId xmlns:a16="http://schemas.microsoft.com/office/drawing/2014/main" id="{A60AE908-576F-034F-90A2-027C64BD2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6" name="Rectangle 3">
            <a:extLst>
              <a:ext uri="{FF2B5EF4-FFF2-40B4-BE49-F238E27FC236}">
                <a16:creationId xmlns:a16="http://schemas.microsoft.com/office/drawing/2014/main" id="{E29CDD13-EE3C-4548-B373-23B8E8E620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>
              <a:latin typeface="Arial Narrow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A9A466C7-32F4-9340-BB76-D34E67F636D9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4CB08FB0-F96F-734E-A845-1C94705AD96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80D41F38-0342-734C-9652-5E1D564EFC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377214F2-E0E0-5345-ABC8-C177BAD6FA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2FA3D330-D802-2645-A548-6742BD20F2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AC20C4B2-D3A6-6243-A0D1-D992FB473D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1CEC9969-4F0E-BA40-B4D9-62F7D208E9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D701167D-47C5-9342-A57D-1FCC61E347C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292B79E2-CE8C-964F-87D1-DE7A6349549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F9061EAA-6902-544B-A7C0-1EA926AECF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F7CC7430-A771-6D42-9666-CA8E6EA5D9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BB15926C-18B1-5F42-AADF-E4633B96EF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B3852E7B-4F0F-2147-A4D8-94958CB047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BAF641ED-2A5C-9A47-A003-5B7CF4A697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127F0AE8-5A4E-7F40-9955-B9EF3D47EE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9452D3F5-A60B-9B40-9057-61E0EE64954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823D71C0-95AA-4641-B9DD-879C77EF57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3F5A5B8D-B4AD-014D-8FFA-B98AC71DC49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2603108B-2040-9143-A897-869E92415C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C555FED0-94BB-0440-93BC-BEF6869991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9A597F90-A12D-7A48-A22D-5A1B6F0802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F1997C86-D1A2-894A-A308-59C86C2D17E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1F1C45C5-8C35-DC4D-A6EB-E92C20D5D4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E420414E-7004-0B40-B8B9-BADF43D190A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F7D4FAE4-C5FC-BB46-BC17-CED5B7AE2B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D3FDF80E-13A9-E649-AD56-002FEE5D61E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21CEEE55-D3D2-E24F-AC66-F334208932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706DD387-46B4-4342-8536-B056600E2CF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34079D77-12C0-474D-9AA3-3EF920D08C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5468E234-B171-FC44-BFFE-E88CDAD1EF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98F34E0B-CC5E-8E4B-AF39-FCD033E81C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56565926-EE43-1246-8B05-43744A6A2EE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FF9083C4-F83F-E442-A7E1-080CFF23E1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303477B9-A369-1740-8B91-8AEA80200C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A29F5D5F-4B79-7646-9050-7E8E66C4479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0A995598-DFEC-2F47-87CE-CF9DEE5E0E4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7FF56F42-7743-9347-A9AC-E98F58CEB55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98298F3B-861F-2C42-9420-2F33853D2A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90843FCC-A753-D845-904B-CCF72778A4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4BB3146C-1E65-2245-A693-49D89A1310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C87A8504-440F-D940-B1A1-D44C849FA6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D912C4DC-ACD3-0B43-824A-98DECCE84B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E968B524-D73D-2D4F-9CCF-82038DF6DD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0F29C865-7D6D-314F-B9AD-EE08042100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7CC2B3AC-763D-CF41-BDBF-A3CB4B847C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4EACA96B-51CA-C34A-A534-8C8069EC83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2B8691AE-C9BC-A14B-BE29-0444438628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FD73E51F-FC63-BB4E-B58F-4CD2054E0C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9DFC5B6D-53C1-7346-A961-7617C2D164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710DA00C-E0D6-CE4E-9239-3553222A13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74E14C6E-A734-694F-A16C-71E2F1ADB7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7F59E0CF-6E53-3C47-BFC4-375E7284D9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99EE8903-74DE-4A42-83FE-7E12C424BA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F4F767C6-E24D-A24F-B630-36CC4F882B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3335760E-07B6-AA46-8C50-640B4E7AC5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FDE7328E-9743-0D4F-80CD-A442F1CB31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F6D11ECC-812B-0A4B-94FA-482BB71312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A56891BF-7301-CC4F-8CDB-4B1F4AE5DF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15266995-A009-A741-BF61-7817B93284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6CD18D81-2538-6448-B817-B2DF6E8BBA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E9750AA9-5B13-0E40-BFEA-A021426582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374B8FF9-EAEF-804A-BC4E-AB14E184FEE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7312F189-78CC-1A44-B409-BD2DD5F462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63B16BF0-19D6-654A-8F48-41D770E78B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8C524F94-D805-2043-A06C-9DAC6D1F1BE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9A162080-0245-B948-821E-1182E5BD02F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5DEAFDFE-BE50-3A45-811F-ECF3A588E1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DCCDDAC9-BF07-AF41-A324-94271CFA9A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D080721B-2F35-0E4F-97EE-5BDC99EB35E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0EFD1A8E-1D78-F245-859A-E317727188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704E6401-6D3F-0C40-8F4F-7D4C5D0495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B5BC052A-AE9C-1047-9E11-0FA2F4B9F2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FDCCB3E4-B763-114A-8F8E-5ACE12AFD9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F34D7E1E-B5F7-CA41-841F-9E93B4F05C2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35EBC614-E75B-EB4C-8E3F-34813EA7E25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C71419A1-505F-8F4E-BDA6-EB51908B79A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4C303335-43CD-074F-B61C-DC552A35B3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1B370D86-C74F-2B4B-9156-AFCB79A137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801ED773-2F33-F74C-813A-1E3E527880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726C1141-E4B0-164C-A218-121FC4D8D9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DEC651C2-A669-5048-B097-88A8FE8A57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2ABEF54F-CF58-D046-83FE-D98C355D3E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6D3529A2-61A5-FB42-AA2C-03D2D219ED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FBAC60BA-3F14-FA40-9037-120EC46C4C72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88"/>
              <a:ext cx="5577" cy="1272"/>
              <a:chOff x="76" y="1888"/>
              <a:chExt cx="5577" cy="1272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4D8DAAA9-635C-A14E-8388-1D03D5AD123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5BDD8DE3-B453-934A-A054-1F1EC0AAEC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19EE0BB1-3CEF-D44D-A226-7C278D0777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69A28C3F-000E-8542-A16A-6DADC207D5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46F95661-5C73-5540-B770-47422AF365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1440A107-EB95-FC45-AC6B-4EA66D975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318942F8-075E-BA4F-92C3-81B0EAF7C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80FEB165-62A1-0C41-A571-6A5BDE1F3E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25"/>
                <a:ext cx="1025" cy="952"/>
                <a:chOff x="1079" y="919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3726EC20-761F-1848-9DC8-3300EFEB13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89" y="942"/>
                  <a:ext cx="2844" cy="2611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5C9F8248-30C2-0040-980C-4B72D1BB8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33" y="962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32EB0891-8EFB-8F40-86DF-BDAF6A8481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60" y="918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526110D5-FFA5-A849-A5A7-B3F4F3E9025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27" y="1621"/>
                  <a:ext cx="1543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E1BB6AF1-8958-BE47-814E-F5E98DEDB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52" y="1443"/>
                  <a:ext cx="916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28B3D856-218B-4B4B-8386-4DBF06D4D2E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D7EBA161-B90E-914D-8069-D958D73FC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B5E6CFE8-267B-9F43-B8B6-02B2487FED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3A2C-AE01-3440-AFCF-44A362AFB1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2600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B04245A8-9EE5-2047-BC4F-EDF77C9408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CE6BD057-43CB-0442-9EA2-F5A9CF5A88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ABE8F8FC-9C4C-E24E-A5B1-EF8FD4A524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78567-7AEE-424C-B59D-D867BA22FD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062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0D5E2356-4FD4-704E-A79B-6A32A43B37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F45D0E7D-5E13-774F-BEE2-A248CE350E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D3EBAD83-2977-5A46-9D38-755CA10C59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04707-813D-A143-85C4-7F2F96E3AD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9669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9683FE92-5DA2-F948-8234-9052B70BBA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3C2A4564-04AF-2947-BBE9-1917F2609B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F00FAFE4-014B-C54A-A493-E74F79327C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C4C9-6CD4-F74F-ADF3-49F66C53CA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8693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Rectangle 387">
            <a:extLst>
              <a:ext uri="{FF2B5EF4-FFF2-40B4-BE49-F238E27FC236}">
                <a16:creationId xmlns:a16="http://schemas.microsoft.com/office/drawing/2014/main" id="{6C878ABC-23DE-FC49-B591-27612122D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388">
            <a:extLst>
              <a:ext uri="{FF2B5EF4-FFF2-40B4-BE49-F238E27FC236}">
                <a16:creationId xmlns:a16="http://schemas.microsoft.com/office/drawing/2014/main" id="{5D533DC7-4A64-204B-9C85-07D8420E2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Rectangle 389">
            <a:extLst>
              <a:ext uri="{FF2B5EF4-FFF2-40B4-BE49-F238E27FC236}">
                <a16:creationId xmlns:a16="http://schemas.microsoft.com/office/drawing/2014/main" id="{2E61793D-FADC-0B4F-B5CD-FA352AB89A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C42C2-DB2E-C247-8993-6EF6CC640E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407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7648533E-A028-484C-A82E-D655C18AB2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6D1C0525-B092-6647-B8C8-BDA0D29F8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95B60D75-4FA8-0146-B32F-E6CAAFBAB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D0809-D13D-B344-959C-57E3F0F525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5491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Rectangle 387">
            <a:extLst>
              <a:ext uri="{FF2B5EF4-FFF2-40B4-BE49-F238E27FC236}">
                <a16:creationId xmlns:a16="http://schemas.microsoft.com/office/drawing/2014/main" id="{F8F82AC6-B961-044A-B06C-9A1B7805FF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388">
            <a:extLst>
              <a:ext uri="{FF2B5EF4-FFF2-40B4-BE49-F238E27FC236}">
                <a16:creationId xmlns:a16="http://schemas.microsoft.com/office/drawing/2014/main" id="{3F2D0F01-5EE8-5345-97CB-0A0C293CB0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Rectangle 389">
            <a:extLst>
              <a:ext uri="{FF2B5EF4-FFF2-40B4-BE49-F238E27FC236}">
                <a16:creationId xmlns:a16="http://schemas.microsoft.com/office/drawing/2014/main" id="{A12489B2-FF86-8145-BCC8-D47089E7EB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16A0E-1609-104D-8B86-150022DFAF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2485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Rectangle 387">
            <a:extLst>
              <a:ext uri="{FF2B5EF4-FFF2-40B4-BE49-F238E27FC236}">
                <a16:creationId xmlns:a16="http://schemas.microsoft.com/office/drawing/2014/main" id="{6A7DFC28-9044-9D41-84D6-826E8C396F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388">
            <a:extLst>
              <a:ext uri="{FF2B5EF4-FFF2-40B4-BE49-F238E27FC236}">
                <a16:creationId xmlns:a16="http://schemas.microsoft.com/office/drawing/2014/main" id="{40068CA5-3A40-4241-90D5-E37811B6E0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Rectangle 389">
            <a:extLst>
              <a:ext uri="{FF2B5EF4-FFF2-40B4-BE49-F238E27FC236}">
                <a16:creationId xmlns:a16="http://schemas.microsoft.com/office/drawing/2014/main" id="{AD2F5E2B-9E5E-E640-8E44-8C00CD62B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B9C97-27FD-E54B-B1A9-DF072B7BB19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21425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87">
            <a:extLst>
              <a:ext uri="{FF2B5EF4-FFF2-40B4-BE49-F238E27FC236}">
                <a16:creationId xmlns:a16="http://schemas.microsoft.com/office/drawing/2014/main" id="{BFCC776C-20D5-6A41-A757-FD729B6FB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388">
            <a:extLst>
              <a:ext uri="{FF2B5EF4-FFF2-40B4-BE49-F238E27FC236}">
                <a16:creationId xmlns:a16="http://schemas.microsoft.com/office/drawing/2014/main" id="{B5D24DB8-F2FD-3E4A-A78F-B9B14E7ED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Rectangle 389">
            <a:extLst>
              <a:ext uri="{FF2B5EF4-FFF2-40B4-BE49-F238E27FC236}">
                <a16:creationId xmlns:a16="http://schemas.microsoft.com/office/drawing/2014/main" id="{6E38A7B1-6E98-784F-BE30-FAF6E793CE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E0A09-F727-0C42-BC58-30B9439BCE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69209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359F7246-DD56-364F-919C-11A84454C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EE255BD8-B4A7-7C43-ABE5-A4014F340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F0D5AD0C-DF1D-EB45-A46C-C5994DCD08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1B764-5A4B-984B-AF89-052F8DEA860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6399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Rectangle 387">
            <a:extLst>
              <a:ext uri="{FF2B5EF4-FFF2-40B4-BE49-F238E27FC236}">
                <a16:creationId xmlns:a16="http://schemas.microsoft.com/office/drawing/2014/main" id="{B6B6A6BA-DFBA-3E4D-88ED-A0EB02858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388">
            <a:extLst>
              <a:ext uri="{FF2B5EF4-FFF2-40B4-BE49-F238E27FC236}">
                <a16:creationId xmlns:a16="http://schemas.microsoft.com/office/drawing/2014/main" id="{A2F9EEF9-D74F-404A-A8B1-500E9CCF24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Rectangle 389">
            <a:extLst>
              <a:ext uri="{FF2B5EF4-FFF2-40B4-BE49-F238E27FC236}">
                <a16:creationId xmlns:a16="http://schemas.microsoft.com/office/drawing/2014/main" id="{A41D60D8-D224-9F41-9FBA-8469B8424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3E9C1-C27A-8F4C-8C4A-59B0C7024D9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1821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9C916D7F-7A10-B34D-92A8-A2A471C4173C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1F9F5485-6387-9047-9795-16B476BD2D7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1A7B5121-9FD4-AE4D-8119-6EACA9ABAB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C8BCB513-B606-6346-B37C-F827F87F1C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1FB4931D-91FB-6440-923C-EA6FD51C08F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D8D72A45-C696-E647-AB1B-3220FFF4C5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ED881417-CE5D-E149-8F4B-4DCD7BF9DB4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F60D1AB1-335A-E047-9ADB-6A4C69F57F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DF137E01-5346-7649-83C7-C768E920C7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6C28573E-6307-164F-A48E-E1D4991CEC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78C67F30-9ED6-2542-ABC1-D86DE21AAF1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68B031E8-3136-8F47-B9CB-07AF14A41AB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0EC0A2BF-7B02-BA48-BA40-42CAD75B74B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5C69E4D0-C98D-2A45-9874-A88254E2491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DF0368FC-E64F-2A4B-AE9F-300B137691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3E53031E-6BA6-1E48-BBF7-BF05D6C04E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A1E8325C-019C-3445-841A-D1AED96105B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DBAFD71F-B6F1-774D-948F-9796F34835F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BCB697A4-08BE-AE4B-BE1D-96CD4F4220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45D3E29E-F67E-2F49-8D77-DEC5E774F5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A3364C01-02DF-C140-97F4-E32B006212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3744DEC9-B7A5-D74F-AA3A-75D1D0F3A0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FF506060-E09B-5F47-8C46-EAE80A832C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E605EBDD-9070-4848-8937-9CF9CB99AE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C847AEB4-20FE-9941-A58F-BA8B3300DE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1A65EA30-38EC-CA42-ABC8-FD79CACA7D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127BAA30-253A-9243-84BC-0253851ADF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81021342-BD25-3A4A-8769-BEF99082AE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EA18352A-0189-4743-95BD-5138FE9B95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CF2077F1-E5F3-314E-B226-79E8819E337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D96A38B0-FB34-DE4F-AF6D-3148E852E4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165E8C8D-AAA5-FE48-A67E-DAE25E9E05F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A4B7CD57-0133-D74D-91C2-954C0E8B27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CE2E0C6A-916F-0D4C-ADCB-DDA7BC3004D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8F4A7212-E1BA-0E49-97E8-EEBF925EE0B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123DF4A1-775B-2C40-8AB8-4D172B403F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7AF5278B-2446-1F44-A309-8257D93844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1D2788B2-87A0-5942-986F-4D6128595B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42698282-CFB6-BA4F-90F1-6B354BFA60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D7A2E3F8-9AD6-8548-B4EA-3CDAB41DE7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90E5172B-670A-734B-9570-C4898316E3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34A7A831-5018-754D-AD1C-132FBE9E4D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48EC7F49-6478-934E-AAFA-2DBC83147C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FDB8E629-BD11-0B45-A318-0605DBE896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3238E9A2-8916-1243-90B4-985FC9AE92E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FDD378CB-F6F2-B849-B2F9-9B3954B9C8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0F94A0FC-5ED6-DC43-B99A-3D3D4180510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BCE64639-96EF-F949-8FA2-2EF72B838A5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4AE879B6-B2C6-044F-8F56-75A34951AD6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2F712B04-EAE8-F24B-9579-70EA9111F2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130247B6-2497-3040-BD38-6A899AFCE7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87FFDADF-ADB2-A144-A423-1C957E6273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3129EFAD-C468-7A46-ABF2-E6061E12A6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B43B88E7-B2B7-EA4A-B295-3F2ADF1417A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17C96FDD-1EAA-F640-A25E-F0C8678906B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8CE780CA-018A-A14B-B7E2-B7289FB186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6C7A93ED-71E6-E046-ABCE-7E5DE334D51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0ED47357-B5F5-D34A-A381-3414FFECE7C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78A88173-1389-B54E-9B63-D05DE936F4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90EEF56C-C767-DE48-9A24-0B0BEBE17A9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ADE07308-C0DD-EB4C-BFE7-8675B3287B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C89F6314-E67D-3D48-A947-85AC4DC3A86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D0D66567-ACA5-DA44-B7CF-1A6EA391894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994F2D93-571B-F34B-826A-034EDBAFD5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537F5B61-AD73-984B-8DF4-0115B1684EC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3817280F-10FF-FA49-96EB-10638A4D36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2C25833A-0C22-1549-8244-91E90C5CD37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52BCBFFB-D1B6-684F-90BB-93A108A22A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60AB172E-3897-1841-8E69-D258DB12F56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D0608645-B57C-E142-AFB9-AE528B6AC16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DAAF5AD3-9E0F-B24C-8B0B-8F4136AE90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30C4991D-6F82-9D4A-BDF1-C35637271B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2A8E8C63-BBE8-104C-AE06-416D2481C7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DA124DB0-71DF-244D-9ED5-2FC92F8B22D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BA1E9ED9-5BF2-8F4A-B22A-F6AE421770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67158F59-2B4C-934F-B28F-93EB2D6C74D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2877BDAF-3D07-974E-82E0-2D25BABD77D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69BC3CE4-FB4C-D244-8C75-7C61F9EEA8B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748EE778-8885-CC44-83CF-47582F55D0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7188F460-F75E-7E4B-8F2A-7241BEA236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4224F119-E2A4-634B-B75B-6B5BD3CFA3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36641336-B81E-D749-9541-97C76E8C9B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262AA9A1-2AAC-1445-A340-BAFF8A2831A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FA6AD53D-5AAA-CB4B-A014-6BF62CE8C3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E8ECC536-8872-2644-8844-EB3E7195316E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AAEB0E62-BF0B-8F41-B582-15764A7DBB84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811FC107-015E-104B-9CE9-60F56EE4384B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BAE026DA-B052-4E4F-8412-7E4ACAF1C9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BFE2B05B-55F8-1D46-9B73-14A5D08817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0B8FDFFF-2036-1F44-B980-6885308A9FB9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54C4C945-3E82-584C-A95A-66BAC695D33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0C9D18E5-1909-8042-8A74-20259AD34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4A554D6D-FC32-3E43-9665-DCA6AF8581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680425C9-84F5-1343-AA15-85E026986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7D5E24D3-6964-4E48-96BA-90788944C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873FACB7-434E-6642-8FC5-053E93701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BC4CBB7E-7C94-554F-98B9-4E6DB88CB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title style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B7862472-3305-4947-A7FE-70DA22DFBE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Click to edit Master text styles</a:t>
            </a:r>
          </a:p>
          <a:p>
            <a:pPr lvl="1"/>
            <a:r>
              <a:rPr lang="it-IT" altLang="it-IT"/>
              <a:t>Second level</a:t>
            </a:r>
          </a:p>
          <a:p>
            <a:pPr lvl="2"/>
            <a:r>
              <a:rPr lang="it-IT" altLang="it-IT"/>
              <a:t>Third level</a:t>
            </a:r>
          </a:p>
          <a:p>
            <a:pPr lvl="3"/>
            <a:r>
              <a:rPr lang="it-IT" altLang="it-IT"/>
              <a:t>Fourth level</a:t>
            </a:r>
          </a:p>
          <a:p>
            <a:pPr lvl="4"/>
            <a:r>
              <a:rPr lang="it-IT" altLang="it-IT"/>
              <a:t>Fifth level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24F32F3B-A248-534B-A04E-FDFFD85658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D6DB0FFB-0344-D347-9587-2B6851CD85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4F9255B6-48DB-DB4B-AF60-8472BAA9D6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614DC5E-C21C-9E4E-9207-4496405ED3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2A52508-1D2A-2246-A879-8B4ACDBA5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6904" y="337397"/>
            <a:ext cx="6484919" cy="11684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FBEF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Dai numeri naturali ai numeri interi</a:t>
            </a:r>
          </a:p>
        </p:txBody>
      </p:sp>
      <p:sp>
        <p:nvSpPr>
          <p:cNvPr id="15362" name="Rectangle 4">
            <a:extLst>
              <a:ext uri="{FF2B5EF4-FFF2-40B4-BE49-F238E27FC236}">
                <a16:creationId xmlns:a16="http://schemas.microsoft.com/office/drawing/2014/main" id="{474FDE7B-1053-2742-BE6F-19EA2585C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D867B5C6-DEDE-E341-AE69-EE93F1AD8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80FC0A97-1840-8A4D-9A47-CD51A5D2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15365" name="Slide Number Placeholder 7">
            <a:extLst>
              <a:ext uri="{FF2B5EF4-FFF2-40B4-BE49-F238E27FC236}">
                <a16:creationId xmlns:a16="http://schemas.microsoft.com/office/drawing/2014/main" id="{21C6ED1C-07AD-864D-819C-29BBC682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CC3EF9-ABAC-3941-B806-883C8EC977F1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7" name="Picture 10" descr="contare1.jpg">
            <a:extLst>
              <a:ext uri="{FF2B5EF4-FFF2-40B4-BE49-F238E27FC236}">
                <a16:creationId xmlns:a16="http://schemas.microsoft.com/office/drawing/2014/main" id="{2864757F-543B-9646-8732-1519DF7EB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963791"/>
            <a:ext cx="27559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negativi1a.jpg">
            <a:extLst>
              <a:ext uri="{FF2B5EF4-FFF2-40B4-BE49-F238E27FC236}">
                <a16:creationId xmlns:a16="http://schemas.microsoft.com/office/drawing/2014/main" id="{57412D56-540C-2646-8E36-56A8E6023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830" y="2656734"/>
            <a:ext cx="40798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9936EC0-7705-A14A-AC14-63402B43E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00" y="317500"/>
            <a:ext cx="872490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Parole e simboli della matematica</a:t>
            </a:r>
          </a:p>
        </p:txBody>
      </p:sp>
      <p:sp>
        <p:nvSpPr>
          <p:cNvPr id="36866" name="Rectangle 4">
            <a:extLst>
              <a:ext uri="{FF2B5EF4-FFF2-40B4-BE49-F238E27FC236}">
                <a16:creationId xmlns:a16="http://schemas.microsoft.com/office/drawing/2014/main" id="{E1909CA8-9126-7B4C-9040-3BD888606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6867" name="Text Box 8">
            <a:extLst>
              <a:ext uri="{FF2B5EF4-FFF2-40B4-BE49-F238E27FC236}">
                <a16:creationId xmlns:a16="http://schemas.microsoft.com/office/drawing/2014/main" id="{26E09EB0-7CA1-F94D-9B46-118C8EC3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36868" name="Footer Placeholder 7">
            <a:extLst>
              <a:ext uri="{FF2B5EF4-FFF2-40B4-BE49-F238E27FC236}">
                <a16:creationId xmlns:a16="http://schemas.microsoft.com/office/drawing/2014/main" id="{4069FAD0-1087-8E49-BB18-2EDCB6CC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D403F96A-4B4C-4D45-BF55-B1E0CED0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0CE879-F432-C744-A251-1988C9ED61EC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BA2B1F9-CF9D-2445-ACF1-4B059F669161}"/>
              </a:ext>
            </a:extLst>
          </p:cNvPr>
          <p:cNvGrpSpPr/>
          <p:nvPr/>
        </p:nvGrpSpPr>
        <p:grpSpPr>
          <a:xfrm>
            <a:off x="431800" y="983457"/>
            <a:ext cx="8240713" cy="5475287"/>
            <a:chOff x="393700" y="1017588"/>
            <a:chExt cx="8240713" cy="5475287"/>
          </a:xfrm>
        </p:grpSpPr>
        <p:pic>
          <p:nvPicPr>
            <p:cNvPr id="36870" name="Picture 15" descr="Piccolo.jpg">
              <a:extLst>
                <a:ext uri="{FF2B5EF4-FFF2-40B4-BE49-F238E27FC236}">
                  <a16:creationId xmlns:a16="http://schemas.microsoft.com/office/drawing/2014/main" id="{081E2853-BDBF-9347-BD3C-576905F17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406900"/>
              <a:ext cx="3516313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1" name="Picture 16" descr="Grande.png">
              <a:extLst>
                <a:ext uri="{FF2B5EF4-FFF2-40B4-BE49-F238E27FC236}">
                  <a16:creationId xmlns:a16="http://schemas.microsoft.com/office/drawing/2014/main" id="{0F33E2F5-1FBB-1243-B175-15735718D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8700" y="4445000"/>
              <a:ext cx="3516313" cy="204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11" descr="Int_retta3.jpg">
              <a:extLst>
                <a:ext uri="{FF2B5EF4-FFF2-40B4-BE49-F238E27FC236}">
                  <a16:creationId xmlns:a16="http://schemas.microsoft.com/office/drawing/2014/main" id="{FD08E9EF-DE23-4E4C-8339-27788A5CA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00" y="1017588"/>
              <a:ext cx="8240713" cy="150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Line Callout 1 10">
              <a:extLst>
                <a:ext uri="{FF2B5EF4-FFF2-40B4-BE49-F238E27FC236}">
                  <a16:creationId xmlns:a16="http://schemas.microsoft.com/office/drawing/2014/main" id="{56194533-E468-2A46-B846-940D34228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" y="2921000"/>
              <a:ext cx="2844800" cy="1320800"/>
            </a:xfrm>
            <a:prstGeom prst="borderCallout1">
              <a:avLst>
                <a:gd name="adj1" fmla="val -9546"/>
                <a:gd name="adj2" fmla="val 33259"/>
                <a:gd name="adj3" fmla="val -59181"/>
                <a:gd name="adj4" fmla="val 52560"/>
              </a:avLst>
            </a:prstGeom>
            <a:solidFill>
              <a:srgbClr val="FFFFCC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Times New Roman" panose="02020603050405020304" pitchFamily="18" charset="0"/>
                </a:rPr>
                <a:t>−4 </a:t>
              </a:r>
              <a:r>
                <a:rPr lang="it-IT" altLang="it-IT" sz="2400" b="1" dirty="0">
                  <a:solidFill>
                    <a:srgbClr val="666666"/>
                  </a:solidFill>
                  <a:latin typeface="Times New Roman" panose="02020603050405020304" pitchFamily="18" charset="0"/>
                </a:rPr>
                <a:t>viene prima di</a:t>
              </a:r>
              <a:r>
                <a:rPr lang="it-IT" altLang="it-IT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it-IT" altLang="it-IT" sz="2400" b="1" dirty="0">
                  <a:latin typeface="Times New Roman" panose="02020603050405020304" pitchFamily="18" charset="0"/>
                </a:rPr>
                <a:t>−3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 dirty="0">
                  <a:latin typeface="Times New Roman" panose="02020603050405020304" pitchFamily="18" charset="0"/>
                </a:rPr>
                <a:t>−4  </a:t>
              </a:r>
              <a:r>
                <a:rPr lang="it-IT" altLang="it-IT" sz="2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è minore di </a:t>
              </a:r>
              <a:r>
                <a:rPr lang="it-IT" altLang="it-IT" sz="2400" b="1" dirty="0">
                  <a:latin typeface="Times New Roman" panose="02020603050405020304" pitchFamily="18" charset="0"/>
                </a:rPr>
                <a:t>−3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dirty="0">
                  <a:latin typeface="Times New Roman" panose="02020603050405020304" pitchFamily="18" charset="0"/>
                </a:rPr>
                <a:t>       </a:t>
              </a:r>
              <a:r>
                <a:rPr lang="it-IT" altLang="it-IT"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−4</a:t>
              </a:r>
              <a:r>
                <a:rPr lang="it-IT" altLang="it-IT" sz="2800" b="1" dirty="0">
                  <a:latin typeface="Times New Roman" panose="02020603050405020304" pitchFamily="18" charset="0"/>
                </a:rPr>
                <a:t> </a:t>
              </a:r>
              <a:r>
                <a:rPr lang="it-IT" altLang="it-IT"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it-IT" altLang="it-IT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&lt;</a:t>
              </a:r>
              <a:r>
                <a:rPr lang="it-IT" altLang="it-IT" sz="28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−3</a:t>
              </a:r>
            </a:p>
          </p:txBody>
        </p:sp>
        <p:sp>
          <p:nvSpPr>
            <p:cNvPr id="36874" name="Line Callout 1 12">
              <a:extLst>
                <a:ext uri="{FF2B5EF4-FFF2-40B4-BE49-F238E27FC236}">
                  <a16:creationId xmlns:a16="http://schemas.microsoft.com/office/drawing/2014/main" id="{7F5BD079-E937-B94C-8CA3-F606D0CBB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0" y="3035300"/>
              <a:ext cx="2501900" cy="1270000"/>
            </a:xfrm>
            <a:prstGeom prst="borderCallout1">
              <a:avLst>
                <a:gd name="adj1" fmla="val -4741"/>
                <a:gd name="adj2" fmla="val 24218"/>
                <a:gd name="adj3" fmla="val -76454"/>
                <a:gd name="adj4" fmla="val 44968"/>
              </a:avLst>
            </a:prstGeom>
            <a:solidFill>
              <a:srgbClr val="FFFFCC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Times New Roman" panose="02020603050405020304" pitchFamily="18" charset="0"/>
                </a:rPr>
                <a:t>4 </a:t>
              </a:r>
              <a:r>
                <a:rPr lang="it-IT" altLang="it-IT" sz="2400" b="1">
                  <a:solidFill>
                    <a:srgbClr val="666666"/>
                  </a:solidFill>
                  <a:latin typeface="Times New Roman" panose="02020603050405020304" pitchFamily="18" charset="0"/>
                </a:rPr>
                <a:t>viene dopo </a:t>
              </a:r>
              <a:r>
                <a:rPr lang="it-IT" altLang="it-IT" sz="2400" b="1">
                  <a:latin typeface="Times New Roman" panose="02020603050405020304" pitchFamily="18" charset="0"/>
                </a:rPr>
                <a:t>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Times New Roman" panose="02020603050405020304" pitchFamily="18" charset="0"/>
                </a:rPr>
                <a:t>4 </a:t>
              </a:r>
              <a:r>
                <a:rPr lang="it-IT" altLang="it-IT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è maggiore di </a:t>
              </a:r>
              <a:r>
                <a:rPr lang="it-IT" altLang="it-IT" sz="2400" b="1">
                  <a:latin typeface="Times New Roman" panose="02020603050405020304" pitchFamily="18" charset="0"/>
                </a:rPr>
                <a:t>3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>
                  <a:latin typeface="Times New Roman" panose="02020603050405020304" pitchFamily="18" charset="0"/>
                </a:rPr>
                <a:t>          </a:t>
              </a:r>
              <a:r>
                <a:rPr lang="it-IT" altLang="it-IT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4 </a:t>
              </a:r>
              <a:r>
                <a:rPr lang="it-IT" altLang="it-IT" sz="28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&gt;</a:t>
              </a:r>
              <a:r>
                <a:rPr lang="it-IT" altLang="it-IT" sz="28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3</a:t>
              </a:r>
            </a:p>
          </p:txBody>
        </p: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29936EC0-7705-A14A-AC14-63402B43E2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506" y="261379"/>
            <a:ext cx="872490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Parole e simboli della matematica</a:t>
            </a:r>
          </a:p>
        </p:txBody>
      </p:sp>
      <p:sp>
        <p:nvSpPr>
          <p:cNvPr id="36867" name="Text Box 8">
            <a:extLst>
              <a:ext uri="{FF2B5EF4-FFF2-40B4-BE49-F238E27FC236}">
                <a16:creationId xmlns:a16="http://schemas.microsoft.com/office/drawing/2014/main" id="{26E09EB0-7CA1-F94D-9B46-118C8EC393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36868" name="Footer Placeholder 7">
            <a:extLst>
              <a:ext uri="{FF2B5EF4-FFF2-40B4-BE49-F238E27FC236}">
                <a16:creationId xmlns:a16="http://schemas.microsoft.com/office/drawing/2014/main" id="{4069FAD0-1087-8E49-BB18-2EDCB6CCC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36869" name="Slide Number Placeholder 6">
            <a:extLst>
              <a:ext uri="{FF2B5EF4-FFF2-40B4-BE49-F238E27FC236}">
                <a16:creationId xmlns:a16="http://schemas.microsoft.com/office/drawing/2014/main" id="{D403F96A-4B4C-4D45-BF55-B1E0CED0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0CE879-F432-C744-A251-1988C9ED61EC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A31630A9-936C-DA49-A961-3FF364401018}"/>
              </a:ext>
            </a:extLst>
          </p:cNvPr>
          <p:cNvGrpSpPr/>
          <p:nvPr/>
        </p:nvGrpSpPr>
        <p:grpSpPr>
          <a:xfrm>
            <a:off x="240506" y="1285875"/>
            <a:ext cx="8839994" cy="5052189"/>
            <a:chOff x="125412" y="1370257"/>
            <a:chExt cx="8839994" cy="5052189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B3BABC3C-1470-0240-AED6-C42483CA991D}"/>
                </a:ext>
              </a:extLst>
            </p:cNvPr>
            <p:cNvGrpSpPr/>
            <p:nvPr/>
          </p:nvGrpSpPr>
          <p:grpSpPr>
            <a:xfrm>
              <a:off x="482599" y="1370257"/>
              <a:ext cx="8240713" cy="1865941"/>
              <a:chOff x="496093" y="1627600"/>
              <a:chExt cx="8240713" cy="1865941"/>
            </a:xfrm>
          </p:grpSpPr>
          <p:pic>
            <p:nvPicPr>
              <p:cNvPr id="36872" name="Picture 11" descr="Int_retta3.jpg">
                <a:extLst>
                  <a:ext uri="{FF2B5EF4-FFF2-40B4-BE49-F238E27FC236}">
                    <a16:creationId xmlns:a16="http://schemas.microsoft.com/office/drawing/2014/main" id="{FD08E9EF-DE23-4E4C-8339-27788A5CA7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093" y="1985416"/>
                <a:ext cx="8240713" cy="150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Parentesi graffa aperta 1">
                <a:extLst>
                  <a:ext uri="{FF2B5EF4-FFF2-40B4-BE49-F238E27FC236}">
                    <a16:creationId xmlns:a16="http://schemas.microsoft.com/office/drawing/2014/main" id="{C27BDF9B-94A3-DE40-B2A0-34DDDB7AF642}"/>
                  </a:ext>
                </a:extLst>
              </p:cNvPr>
              <p:cNvSpPr/>
              <p:nvPr/>
            </p:nvSpPr>
            <p:spPr bwMode="auto">
              <a:xfrm rot="5400000">
                <a:off x="6636897" y="623777"/>
                <a:ext cx="419724" cy="3463249"/>
              </a:xfrm>
              <a:prstGeom prst="leftBrace">
                <a:avLst>
                  <a:gd name="adj1" fmla="val 8333"/>
                  <a:gd name="adj2" fmla="val 48702"/>
                </a:avLst>
              </a:prstGeom>
              <a:noFill/>
              <a:ln w="2857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E5D7F57-6151-F74D-8078-A7EB26373E55}"/>
                  </a:ext>
                </a:extLst>
              </p:cNvPr>
              <p:cNvSpPr txBox="1"/>
              <p:nvPr/>
            </p:nvSpPr>
            <p:spPr>
              <a:xfrm>
                <a:off x="5204554" y="1648491"/>
                <a:ext cx="3284410" cy="461665"/>
              </a:xfrm>
              <a:prstGeom prst="rect">
                <a:avLst/>
              </a:prstGeom>
              <a:solidFill>
                <a:srgbClr val="FFF9C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solidFill>
                      <a:srgbClr val="0000FF"/>
                    </a:solidFill>
                  </a:rPr>
                  <a:t>Numeri interi positivi</a:t>
                </a:r>
              </a:p>
            </p:txBody>
          </p:sp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245D02CB-F5D4-8D4E-B6E0-E0D1DA32D08A}"/>
                  </a:ext>
                </a:extLst>
              </p:cNvPr>
              <p:cNvSpPr txBox="1"/>
              <p:nvPr/>
            </p:nvSpPr>
            <p:spPr>
              <a:xfrm>
                <a:off x="835441" y="1627600"/>
                <a:ext cx="3284410" cy="461665"/>
              </a:xfrm>
              <a:prstGeom prst="rect">
                <a:avLst/>
              </a:prstGeom>
              <a:solidFill>
                <a:srgbClr val="FFF9CB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solidFill>
                      <a:srgbClr val="FF0000"/>
                    </a:solidFill>
                  </a:rPr>
                  <a:t>Numeri interi negativi</a:t>
                </a:r>
              </a:p>
            </p:txBody>
          </p:sp>
          <p:sp>
            <p:nvSpPr>
              <p:cNvPr id="18" name="Parentesi graffa aperta 17">
                <a:extLst>
                  <a:ext uri="{FF2B5EF4-FFF2-40B4-BE49-F238E27FC236}">
                    <a16:creationId xmlns:a16="http://schemas.microsoft.com/office/drawing/2014/main" id="{342D2044-063D-6A4E-85C8-8D6CA7B7505D}"/>
                  </a:ext>
                </a:extLst>
              </p:cNvPr>
              <p:cNvSpPr/>
              <p:nvPr/>
            </p:nvSpPr>
            <p:spPr bwMode="auto">
              <a:xfrm rot="5400000">
                <a:off x="2042542" y="567503"/>
                <a:ext cx="419724" cy="3463249"/>
              </a:xfrm>
              <a:prstGeom prst="leftBrace">
                <a:avLst>
                  <a:gd name="adj1" fmla="val 8333"/>
                  <a:gd name="adj2" fmla="val 48702"/>
                </a:avLst>
              </a:prstGeom>
              <a:noFill/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CD091300-9A79-474D-A032-CC0A9D0BDC99}"/>
                </a:ext>
              </a:extLst>
            </p:cNvPr>
            <p:cNvSpPr txBox="1"/>
            <p:nvPr/>
          </p:nvSpPr>
          <p:spPr>
            <a:xfrm>
              <a:off x="240506" y="3410598"/>
              <a:ext cx="8724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Puoi anche trovare i numeri positivi scritti con il segno ‘+’. </a:t>
              </a:r>
            </a:p>
          </p:txBody>
        </p:sp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DEBC4B21-564A-8B4E-A807-9624E8DC1D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510" b="12074"/>
            <a:stretch/>
          </p:blipFill>
          <p:spPr>
            <a:xfrm>
              <a:off x="138112" y="4199920"/>
              <a:ext cx="8585200" cy="1209320"/>
            </a:xfrm>
            <a:prstGeom prst="rect">
              <a:avLst/>
            </a:prstGeom>
          </p:spPr>
        </p:pic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67C2EA75-2CFE-864D-95E1-05760A94E3FA}"/>
                </a:ext>
              </a:extLst>
            </p:cNvPr>
            <p:cNvSpPr txBox="1"/>
            <p:nvPr/>
          </p:nvSpPr>
          <p:spPr>
            <a:xfrm>
              <a:off x="125412" y="5529894"/>
              <a:ext cx="85979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In questa lezione trovi la scrittura senza il segno ‘+’, scelta per snellire i calcoli</a:t>
              </a:r>
              <a:r>
                <a:rPr lang="it-IT" sz="26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cxnSp>
          <p:nvCxnSpPr>
            <p:cNvPr id="5" name="Connettore 2 4">
              <a:extLst>
                <a:ext uri="{FF2B5EF4-FFF2-40B4-BE49-F238E27FC236}">
                  <a16:creationId xmlns:a16="http://schemas.microsoft.com/office/drawing/2014/main" id="{92D06614-56C5-6D4D-AD2D-AF67C330664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7809187" y="3769033"/>
              <a:ext cx="666283" cy="117713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963635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3243DD9B-997A-6A48-99A2-76A0161777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72490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Addizionare numeri opposti</a:t>
            </a:r>
          </a:p>
        </p:txBody>
      </p:sp>
      <p:sp>
        <p:nvSpPr>
          <p:cNvPr id="43010" name="Rectangle 4">
            <a:extLst>
              <a:ext uri="{FF2B5EF4-FFF2-40B4-BE49-F238E27FC236}">
                <a16:creationId xmlns:a16="http://schemas.microsoft.com/office/drawing/2014/main" id="{3D7ADE96-357A-A041-BDB2-0E88A0C00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3011" name="Text Box 8">
            <a:extLst>
              <a:ext uri="{FF2B5EF4-FFF2-40B4-BE49-F238E27FC236}">
                <a16:creationId xmlns:a16="http://schemas.microsoft.com/office/drawing/2014/main" id="{3CABB756-5E42-ED44-BD63-44CBED34B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43012" name="Footer Placeholder 7">
            <a:extLst>
              <a:ext uri="{FF2B5EF4-FFF2-40B4-BE49-F238E27FC236}">
                <a16:creationId xmlns:a16="http://schemas.microsoft.com/office/drawing/2014/main" id="{2BA0BFB0-8D87-3843-878F-29C09937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43013" name="Slide Number Placeholder 6">
            <a:extLst>
              <a:ext uri="{FF2B5EF4-FFF2-40B4-BE49-F238E27FC236}">
                <a16:creationId xmlns:a16="http://schemas.microsoft.com/office/drawing/2014/main" id="{E43B4AE4-3A43-3B40-8C7C-A9591BB70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8A536D-8A8B-C141-9160-406D26597080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43014" name="Picture 12" descr="Presenta1_add1.png">
            <a:extLst>
              <a:ext uri="{FF2B5EF4-FFF2-40B4-BE49-F238E27FC236}">
                <a16:creationId xmlns:a16="http://schemas.microsoft.com/office/drawing/2014/main" id="{0DE1B2B5-7E83-A640-B88E-94CB6783C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68450"/>
            <a:ext cx="86868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3">
            <a:extLst>
              <a:ext uri="{FF2B5EF4-FFF2-40B4-BE49-F238E27FC236}">
                <a16:creationId xmlns:a16="http://schemas.microsoft.com/office/drawing/2014/main" id="{2548075B-1122-E748-B835-B670419E6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86" y="4483100"/>
            <a:ext cx="73094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>
                <a:latin typeface="Arial" panose="020B0604020202020204" pitchFamily="34" charset="0"/>
                <a:cs typeface="Arial" panose="020B0604020202020204" pitchFamily="34" charset="0"/>
              </a:rPr>
              <a:t>Vale zero la somma di due numeri opposti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B96970FC-5D0F-7743-9143-BB9F2B1E2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55600"/>
            <a:ext cx="9144000" cy="9144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Nell’insieme </a:t>
            </a:r>
            <a:r>
              <a:rPr lang="it-IT" altLang="it-IT" sz="36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‘scompare’ la sottrazione</a:t>
            </a:r>
          </a:p>
        </p:txBody>
      </p:sp>
      <p:sp>
        <p:nvSpPr>
          <p:cNvPr id="45058" name="Rectangle 4">
            <a:extLst>
              <a:ext uri="{FF2B5EF4-FFF2-40B4-BE49-F238E27FC236}">
                <a16:creationId xmlns:a16="http://schemas.microsoft.com/office/drawing/2014/main" id="{C5344C40-D29C-B541-A975-C38EED37B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5059" name="Text Box 8">
            <a:extLst>
              <a:ext uri="{FF2B5EF4-FFF2-40B4-BE49-F238E27FC236}">
                <a16:creationId xmlns:a16="http://schemas.microsoft.com/office/drawing/2014/main" id="{B64C5188-B735-7D4A-8873-FEBFF6142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45060" name="Footer Placeholder 7">
            <a:extLst>
              <a:ext uri="{FF2B5EF4-FFF2-40B4-BE49-F238E27FC236}">
                <a16:creationId xmlns:a16="http://schemas.microsoft.com/office/drawing/2014/main" id="{4D132B3A-BEC5-A44D-80A3-4E22AC508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45061" name="Slide Number Placeholder 6">
            <a:extLst>
              <a:ext uri="{FF2B5EF4-FFF2-40B4-BE49-F238E27FC236}">
                <a16:creationId xmlns:a16="http://schemas.microsoft.com/office/drawing/2014/main" id="{F7801E5C-B59C-4244-9C39-07EC5C24C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5417D4-CC72-8A41-B40E-2D2B62A674CF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9542692-FEB8-7841-AD21-326164AEFBD1}"/>
              </a:ext>
            </a:extLst>
          </p:cNvPr>
          <p:cNvGrpSpPr/>
          <p:nvPr/>
        </p:nvGrpSpPr>
        <p:grpSpPr>
          <a:xfrm>
            <a:off x="266700" y="1619250"/>
            <a:ext cx="8550275" cy="4558119"/>
            <a:chOff x="266700" y="1619250"/>
            <a:chExt cx="8550275" cy="4558119"/>
          </a:xfrm>
        </p:grpSpPr>
        <p:sp>
          <p:nvSpPr>
            <p:cNvPr id="45062" name="TextBox 13">
              <a:extLst>
                <a:ext uri="{FF2B5EF4-FFF2-40B4-BE49-F238E27FC236}">
                  <a16:creationId xmlns:a16="http://schemas.microsoft.com/office/drawing/2014/main" id="{EE878A4D-9343-DC47-A53C-465182C8C3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375" y="3992155"/>
              <a:ext cx="8483600" cy="2185214"/>
            </a:xfrm>
            <a:prstGeom prst="rect">
              <a:avLst/>
            </a:prstGeom>
            <a:solidFill>
              <a:srgbClr val="FFF9CB"/>
            </a:solidFill>
            <a:ln>
              <a:noFill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Nell’insieme </a:t>
              </a:r>
              <a:r>
                <a:rPr lang="it-IT" altLang="it-IT" b="1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it-IT" altLang="it-IT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degli interi la sottrazione diventa addizione con l’opposto. Esempi: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600" b="1" dirty="0">
                  <a:latin typeface="Times New Roman" panose="02020603050405020304" pitchFamily="18" charset="0"/>
                </a:rPr>
                <a:t>5 − 3 = 5 + (− 3)</a:t>
              </a:r>
            </a:p>
            <a:p>
              <a:pPr algn="ctr" eaLnBrk="1" hangingPunct="1">
                <a:spcBef>
                  <a:spcPct val="0"/>
                </a:spcBef>
                <a:buNone/>
              </a:pPr>
              <a:r>
                <a:rPr lang="it-IT" altLang="it-IT" sz="3600" b="1" dirty="0">
                  <a:latin typeface="Times New Roman" panose="02020603050405020304" pitchFamily="18" charset="0"/>
                </a:rPr>
                <a:t>− 2 − 3 = − 2 + (− 3)</a:t>
              </a:r>
            </a:p>
          </p:txBody>
        </p:sp>
        <p:pic>
          <p:nvPicPr>
            <p:cNvPr id="45063" name="Picture 8" descr="Int_pres1_add2.jpg">
              <a:extLst>
                <a:ext uri="{FF2B5EF4-FFF2-40B4-BE49-F238E27FC236}">
                  <a16:creationId xmlns:a16="http://schemas.microsoft.com/office/drawing/2014/main" id="{E115A1F0-8087-854B-AAB4-501E224F4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" y="1619250"/>
              <a:ext cx="8550275" cy="214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0CE128AB-A912-1542-94DD-FA1A3953DC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7800" y="399605"/>
            <a:ext cx="6565900" cy="9144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Moltiplicare per (</a:t>
            </a: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−</a:t>
            </a: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47106" name="Rectangle 4">
            <a:extLst>
              <a:ext uri="{FF2B5EF4-FFF2-40B4-BE49-F238E27FC236}">
                <a16:creationId xmlns:a16="http://schemas.microsoft.com/office/drawing/2014/main" id="{BA05AEB2-6298-BA43-B0C6-2882EA2C8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7107" name="Text Box 8">
            <a:extLst>
              <a:ext uri="{FF2B5EF4-FFF2-40B4-BE49-F238E27FC236}">
                <a16:creationId xmlns:a16="http://schemas.microsoft.com/office/drawing/2014/main" id="{8DF6D215-8F08-5748-9B67-B2F61B903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47108" name="Footer Placeholder 7">
            <a:extLst>
              <a:ext uri="{FF2B5EF4-FFF2-40B4-BE49-F238E27FC236}">
                <a16:creationId xmlns:a16="http://schemas.microsoft.com/office/drawing/2014/main" id="{8D51103A-451D-204E-BE8F-0FA7158CC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47109" name="Slide Number Placeholder 6">
            <a:extLst>
              <a:ext uri="{FF2B5EF4-FFF2-40B4-BE49-F238E27FC236}">
                <a16:creationId xmlns:a16="http://schemas.microsoft.com/office/drawing/2014/main" id="{70F6A05F-E59F-9A4E-A2DC-CD23FBAC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427CD1-0BE5-DE45-8DEB-226A233D9C4A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9AF1103C-A278-B946-B04A-7EE1964D7921}"/>
              </a:ext>
            </a:extLst>
          </p:cNvPr>
          <p:cNvGrpSpPr/>
          <p:nvPr/>
        </p:nvGrpSpPr>
        <p:grpSpPr>
          <a:xfrm>
            <a:off x="292100" y="1507036"/>
            <a:ext cx="8559800" cy="3745179"/>
            <a:chOff x="292100" y="1507036"/>
            <a:chExt cx="8559800" cy="3745179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AA375C4A-7085-6B46-9486-F49EFA357E20}"/>
                </a:ext>
              </a:extLst>
            </p:cNvPr>
            <p:cNvSpPr txBox="1"/>
            <p:nvPr/>
          </p:nvSpPr>
          <p:spPr>
            <a:xfrm>
              <a:off x="615950" y="4298108"/>
              <a:ext cx="74093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moltiplico un numero per (⎼ 1) ottengo il numero opposto.</a:t>
              </a:r>
            </a:p>
          </p:txBody>
        </p:sp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D29AC9A1-49E8-1E49-AECA-831432483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2100" y="1507036"/>
              <a:ext cx="8559800" cy="2498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20819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0CBC0EB-071B-1741-9734-E136D3B59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439698"/>
            <a:ext cx="7779649" cy="9144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Moltiplicare per (</a:t>
            </a: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ゴシック" panose="020B0609070205080204" pitchFamily="49" charset="-128"/>
                <a:cs typeface="Arial" panose="020B0604020202020204" pitchFamily="34" charset="0"/>
              </a:rPr>
              <a:t>−</a:t>
            </a: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1)</a:t>
            </a:r>
          </a:p>
        </p:txBody>
      </p:sp>
      <p:sp>
        <p:nvSpPr>
          <p:cNvPr id="49154" name="Rectangle 4">
            <a:extLst>
              <a:ext uri="{FF2B5EF4-FFF2-40B4-BE49-F238E27FC236}">
                <a16:creationId xmlns:a16="http://schemas.microsoft.com/office/drawing/2014/main" id="{89A54DEB-9BEE-2E48-8867-F733178A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49155" name="Text Box 8">
            <a:extLst>
              <a:ext uri="{FF2B5EF4-FFF2-40B4-BE49-F238E27FC236}">
                <a16:creationId xmlns:a16="http://schemas.microsoft.com/office/drawing/2014/main" id="{1AD41E77-0C2C-CE4D-9C34-2DA4C687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49156" name="Footer Placeholder 7">
            <a:extLst>
              <a:ext uri="{FF2B5EF4-FFF2-40B4-BE49-F238E27FC236}">
                <a16:creationId xmlns:a16="http://schemas.microsoft.com/office/drawing/2014/main" id="{F634D2D0-7751-564B-80BE-AFA161A3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49157" name="Slide Number Placeholder 6">
            <a:extLst>
              <a:ext uri="{FF2B5EF4-FFF2-40B4-BE49-F238E27FC236}">
                <a16:creationId xmlns:a16="http://schemas.microsoft.com/office/drawing/2014/main" id="{CE39A6F0-5FA7-E544-AE45-BAEA5897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6DF6D-027E-6243-B51B-52255E8C2E98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34EF7C3-ACAF-E142-A5B4-F456C2889881}"/>
              </a:ext>
            </a:extLst>
          </p:cNvPr>
          <p:cNvGrpSpPr/>
          <p:nvPr/>
        </p:nvGrpSpPr>
        <p:grpSpPr>
          <a:xfrm>
            <a:off x="615950" y="1454265"/>
            <a:ext cx="8235950" cy="3831801"/>
            <a:chOff x="615950" y="1454265"/>
            <a:chExt cx="8235950" cy="3831801"/>
          </a:xfrm>
        </p:grpSpPr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CE82F8F4-E4B6-B449-95A9-4588A18B760F}"/>
                </a:ext>
              </a:extLst>
            </p:cNvPr>
            <p:cNvSpPr txBox="1"/>
            <p:nvPr/>
          </p:nvSpPr>
          <p:spPr>
            <a:xfrm>
              <a:off x="615950" y="1454265"/>
              <a:ext cx="79434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 moltiplico un numero per (⎼1) ottengo il numero opposto</a:t>
              </a:r>
            </a:p>
          </p:txBody>
        </p:sp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2E02DC1C-2466-894D-AC72-ADE5DD61E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8146" y="2721284"/>
              <a:ext cx="3963754" cy="2564782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D9BC7D2E-D642-4244-9B11-8A7A12F5F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5950" y="2721284"/>
              <a:ext cx="4057019" cy="2564782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5563949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0CBC0EB-071B-1741-9734-E136D3B59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3650" y="131084"/>
            <a:ext cx="7299964" cy="9144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Moltiplicare due numeri interi</a:t>
            </a:r>
          </a:p>
        </p:txBody>
      </p:sp>
      <p:sp>
        <p:nvSpPr>
          <p:cNvPr id="49155" name="Text Box 8">
            <a:extLst>
              <a:ext uri="{FF2B5EF4-FFF2-40B4-BE49-F238E27FC236}">
                <a16:creationId xmlns:a16="http://schemas.microsoft.com/office/drawing/2014/main" id="{1AD41E77-0C2C-CE4D-9C34-2DA4C687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49156" name="Footer Placeholder 7">
            <a:extLst>
              <a:ext uri="{FF2B5EF4-FFF2-40B4-BE49-F238E27FC236}">
                <a16:creationId xmlns:a16="http://schemas.microsoft.com/office/drawing/2014/main" id="{F634D2D0-7751-564B-80BE-AFA161A3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49157" name="Slide Number Placeholder 6">
            <a:extLst>
              <a:ext uri="{FF2B5EF4-FFF2-40B4-BE49-F238E27FC236}">
                <a16:creationId xmlns:a16="http://schemas.microsoft.com/office/drawing/2014/main" id="{CE39A6F0-5FA7-E544-AE45-BAEA5897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6DF6D-027E-6243-B51B-52255E8C2E98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1B15DDD6-2E43-1340-BF81-C609937BD95E}"/>
              </a:ext>
            </a:extLst>
          </p:cNvPr>
          <p:cNvGrpSpPr/>
          <p:nvPr/>
        </p:nvGrpSpPr>
        <p:grpSpPr>
          <a:xfrm>
            <a:off x="545756" y="905373"/>
            <a:ext cx="8198539" cy="5495427"/>
            <a:chOff x="523875" y="932322"/>
            <a:chExt cx="8198539" cy="5495427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2835DE4D-5876-554E-A687-87891BBC98C3}"/>
                </a:ext>
              </a:extLst>
            </p:cNvPr>
            <p:cNvSpPr txBox="1"/>
            <p:nvPr/>
          </p:nvSpPr>
          <p:spPr>
            <a:xfrm>
              <a:off x="704850" y="932322"/>
              <a:ext cx="80175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 nelle altre moltiplicazioni con numeri negativi come posso ragionare?</a:t>
              </a:r>
            </a:p>
          </p:txBody>
        </p:sp>
        <p:grpSp>
          <p:nvGrpSpPr>
            <p:cNvPr id="6" name="Gruppo 5">
              <a:extLst>
                <a:ext uri="{FF2B5EF4-FFF2-40B4-BE49-F238E27FC236}">
                  <a16:creationId xmlns:a16="http://schemas.microsoft.com/office/drawing/2014/main" id="{CDD93C33-22ED-224D-A07C-257346C50D46}"/>
                </a:ext>
              </a:extLst>
            </p:cNvPr>
            <p:cNvGrpSpPr/>
            <p:nvPr/>
          </p:nvGrpSpPr>
          <p:grpSpPr>
            <a:xfrm>
              <a:off x="523875" y="1859480"/>
              <a:ext cx="7959821" cy="4568269"/>
              <a:chOff x="531036" y="1794100"/>
              <a:chExt cx="7959821" cy="4568269"/>
            </a:xfrm>
          </p:grpSpPr>
          <p:sp>
            <p:nvSpPr>
              <p:cNvPr id="49154" name="Rectangle 4">
                <a:extLst>
                  <a:ext uri="{FF2B5EF4-FFF2-40B4-BE49-F238E27FC236}">
                    <a16:creationId xmlns:a16="http://schemas.microsoft.com/office/drawing/2014/main" id="{89A54DEB-9BEE-2E48-8867-F733178A8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850" y="2320925"/>
                <a:ext cx="1841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8" name="Rettangolo 7">
                <a:extLst>
                  <a:ext uri="{FF2B5EF4-FFF2-40B4-BE49-F238E27FC236}">
                    <a16:creationId xmlns:a16="http://schemas.microsoft.com/office/drawing/2014/main" id="{C047E50F-CF6E-2142-9FA8-05839E46B318}"/>
                  </a:ext>
                </a:extLst>
              </p:cNvPr>
              <p:cNvSpPr/>
              <p:nvPr/>
            </p:nvSpPr>
            <p:spPr>
              <a:xfrm>
                <a:off x="3401812" y="1794100"/>
                <a:ext cx="22381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Esempio 1</a:t>
                </a:r>
                <a:r>
                  <a:rPr lang="it-IT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it-IT" dirty="0"/>
              </a:p>
            </p:txBody>
          </p:sp>
          <p:sp>
            <p:nvSpPr>
              <p:cNvPr id="31" name="Rettangolo 30">
                <a:extLst>
                  <a:ext uri="{FF2B5EF4-FFF2-40B4-BE49-F238E27FC236}">
                    <a16:creationId xmlns:a16="http://schemas.microsoft.com/office/drawing/2014/main" id="{E5F28595-E597-DF4D-8FBD-CED9FAAEED35}"/>
                  </a:ext>
                </a:extLst>
              </p:cNvPr>
              <p:cNvSpPr/>
              <p:nvPr/>
            </p:nvSpPr>
            <p:spPr>
              <a:xfrm>
                <a:off x="3143334" y="4324977"/>
                <a:ext cx="223811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8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Esempio 2</a:t>
                </a:r>
                <a:r>
                  <a:rPr lang="it-IT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it-IT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ttangolo 4">
                    <a:extLst>
                      <a:ext uri="{FF2B5EF4-FFF2-40B4-BE49-F238E27FC236}">
                        <a16:creationId xmlns:a16="http://schemas.microsoft.com/office/drawing/2014/main" id="{5F86EC96-7F4A-8F45-9E0D-CB34E4A4D3CA}"/>
                      </a:ext>
                    </a:extLst>
                  </p:cNvPr>
                  <p:cNvSpPr/>
                  <p:nvPr/>
                </p:nvSpPr>
                <p:spPr>
                  <a:xfrm>
                    <a:off x="550644" y="2598107"/>
                    <a:ext cx="3670405" cy="430887"/>
                  </a:xfrm>
                  <a:prstGeom prst="rect">
                    <a:avLst/>
                  </a:prstGeom>
                  <a:noFill/>
                  <a:ln w="25400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eaLnBrk="1" hangingPunct="1"/>
                    <a:r>
                      <a:rPr lang="it-IT" sz="2200" b="1" dirty="0"/>
                      <a:t>Al posto di </a:t>
                    </a:r>
                    <a:r>
                      <a:rPr lang="it-IT" sz="2200" b="1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a:t>⎼3</a:t>
                    </a:r>
                    <a:r>
                      <a:rPr lang="it-IT" sz="2200" b="1" dirty="0"/>
                      <a:t> scrivo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it-IT" sz="2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⎼</m:t>
                            </m:r>
                            <m:r>
                              <a:rPr lang="it-IT" sz="2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it-IT" sz="2200" b="1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oMath>
                    </a14:m>
                    <a:r>
                      <a:rPr lang="it-IT" sz="2200" b="1" dirty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it-IT" sz="2200" b="1" dirty="0">
                        <a:solidFill>
                          <a:srgbClr val="0000FF"/>
                        </a:solidFill>
                        <a:cs typeface="Times New Roman" panose="02020603050405020304" pitchFamily="18" charset="0"/>
                      </a:rPr>
                      <a:t>3</a:t>
                    </a:r>
                    <a:endParaRPr lang="it-IT" sz="2200" b="1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Rettangolo 4">
                    <a:extLst>
                      <a:ext uri="{FF2B5EF4-FFF2-40B4-BE49-F238E27FC236}">
                        <a16:creationId xmlns:a16="http://schemas.microsoft.com/office/drawing/2014/main" id="{5F86EC96-7F4A-8F45-9E0D-CB34E4A4D3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0644" y="2598107"/>
                    <a:ext cx="3670405" cy="43088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069" t="-8571" b="-25714"/>
                    </a:stretch>
                  </a:blipFill>
                  <a:ln w="25400">
                    <a:noFill/>
                  </a:ln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2" name="Immagine 11">
                <a:extLst>
                  <a:ext uri="{FF2B5EF4-FFF2-40B4-BE49-F238E27FC236}">
                    <a16:creationId xmlns:a16="http://schemas.microsoft.com/office/drawing/2014/main" id="{92F83514-75C3-3A41-86E6-400E2C3951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6925" y="3202954"/>
                <a:ext cx="7365374" cy="711570"/>
              </a:xfrm>
              <a:prstGeom prst="rect">
                <a:avLst/>
              </a:prstGeom>
            </p:spPr>
          </p:pic>
          <p:sp>
            <p:nvSpPr>
              <p:cNvPr id="23" name="Freccia ad arco 22">
                <a:extLst>
                  <a:ext uri="{FF2B5EF4-FFF2-40B4-BE49-F238E27FC236}">
                    <a16:creationId xmlns:a16="http://schemas.microsoft.com/office/drawing/2014/main" id="{CD18EA8D-2CF4-464C-8AF1-0402FE40578B}"/>
                  </a:ext>
                </a:extLst>
              </p:cNvPr>
              <p:cNvSpPr/>
              <p:nvPr/>
            </p:nvSpPr>
            <p:spPr bwMode="auto">
              <a:xfrm>
                <a:off x="1166998" y="3004263"/>
                <a:ext cx="1728602" cy="839659"/>
              </a:xfrm>
              <a:prstGeom prst="circularArrow">
                <a:avLst/>
              </a:prstGeom>
              <a:solidFill>
                <a:srgbClr val="2199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Rettangolo 14">
                    <a:extLst>
                      <a:ext uri="{FF2B5EF4-FFF2-40B4-BE49-F238E27FC236}">
                        <a16:creationId xmlns:a16="http://schemas.microsoft.com/office/drawing/2014/main" id="{B5D81441-84A6-4D4E-ABD1-893E4FCF3C60}"/>
                      </a:ext>
                    </a:extLst>
                  </p:cNvPr>
                  <p:cNvSpPr/>
                  <p:nvPr/>
                </p:nvSpPr>
                <p:spPr>
                  <a:xfrm>
                    <a:off x="558249" y="4971308"/>
                    <a:ext cx="4572000" cy="430887"/>
                  </a:xfrm>
                  <a:prstGeom prst="rect">
                    <a:avLst/>
                  </a:prstGeom>
                </p:spPr>
                <p:txBody>
                  <a:bodyPr>
                    <a:spAutoFit/>
                  </a:bodyPr>
                  <a:lstStyle/>
                  <a:p>
                    <a:pPr eaLnBrk="1" hangingPunct="1"/>
                    <a:r>
                      <a:rPr lang="it-IT" sz="2200" b="1" dirty="0"/>
                      <a:t>Al posto di </a:t>
                    </a:r>
                    <a:r>
                      <a:rPr lang="it-IT" sz="2200" b="1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rPr>
                      <a:t>⎼2</a:t>
                    </a:r>
                    <a:r>
                      <a:rPr lang="it-IT" sz="2200" b="1" dirty="0"/>
                      <a:t> scrivo </a:t>
                    </a:r>
                    <a:r>
                      <a:rPr lang="it-IT" sz="2200" b="1" dirty="0">
                        <a:solidFill>
                          <a:srgbClr val="0000FF"/>
                        </a:solidFill>
                      </a:rPr>
                      <a:t> </a:t>
                    </a:r>
                    <a:r>
                      <a:rPr lang="it-IT" sz="2200" b="1" dirty="0">
                        <a:cs typeface="Times New Roman" panose="02020603050405020304" pitchFamily="18" charset="0"/>
                      </a:rPr>
                      <a:t>2</a:t>
                    </a:r>
                    <a:r>
                      <a:rPr lang="it-IT" sz="2200" b="1" dirty="0">
                        <a:solidFill>
                          <a:schemeClr val="accent4"/>
                        </a:solidFill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it-IT" sz="2200" b="1" i="1" dirty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it-IT" sz="2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sz="2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⎼</m:t>
                            </m:r>
                            <m:r>
                              <a:rPr lang="it-IT" sz="2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oMath>
                    </a14:m>
                    <a:endParaRPr lang="it-IT" sz="2200" b="1" dirty="0"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Rettangolo 14">
                    <a:extLst>
                      <a:ext uri="{FF2B5EF4-FFF2-40B4-BE49-F238E27FC236}">
                        <a16:creationId xmlns:a16="http://schemas.microsoft.com/office/drawing/2014/main" id="{B5D81441-84A6-4D4E-ABD1-893E4FCF3C6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8249" y="4971308"/>
                    <a:ext cx="4572000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662" t="-5714" b="-28571"/>
                    </a:stretch>
                  </a:blipFill>
                </p:spPr>
                <p:txBody>
                  <a:bodyPr/>
                  <a:lstStyle/>
                  <a:p>
                    <a:r>
                      <a:rPr lang="it-IT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7" name="Immagine 16">
                <a:extLst>
                  <a:ext uri="{FF2B5EF4-FFF2-40B4-BE49-F238E27FC236}">
                    <a16:creationId xmlns:a16="http://schemas.microsoft.com/office/drawing/2014/main" id="{BD02F3F0-7969-EE45-98F4-4CD591CF78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036" y="5577456"/>
                <a:ext cx="7462711" cy="784913"/>
              </a:xfrm>
              <a:prstGeom prst="rect">
                <a:avLst/>
              </a:prstGeom>
            </p:spPr>
          </p:pic>
          <p:sp>
            <p:nvSpPr>
              <p:cNvPr id="27" name="Freccia ad arco 26">
                <a:extLst>
                  <a:ext uri="{FF2B5EF4-FFF2-40B4-BE49-F238E27FC236}">
                    <a16:creationId xmlns:a16="http://schemas.microsoft.com/office/drawing/2014/main" id="{E0588B64-3DA6-B349-B904-F6AC13785922}"/>
                  </a:ext>
                </a:extLst>
              </p:cNvPr>
              <p:cNvSpPr/>
              <p:nvPr/>
            </p:nvSpPr>
            <p:spPr bwMode="auto">
              <a:xfrm>
                <a:off x="1345523" y="5347449"/>
                <a:ext cx="1728602" cy="839659"/>
              </a:xfrm>
              <a:prstGeom prst="circularArrow">
                <a:avLst/>
              </a:prstGeom>
              <a:solidFill>
                <a:srgbClr val="2199FF"/>
              </a:solidFill>
              <a:ln w="9525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cxnSp>
            <p:nvCxnSpPr>
              <p:cNvPr id="19" name="Connettore 1 18">
                <a:extLst>
                  <a:ext uri="{FF2B5EF4-FFF2-40B4-BE49-F238E27FC236}">
                    <a16:creationId xmlns:a16="http://schemas.microsoft.com/office/drawing/2014/main" id="{4CB2CCEC-24CA-A74F-BC8F-012F53DEA3F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558249" y="4324977"/>
                <a:ext cx="7932608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8218952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0CBC0EB-071B-1741-9734-E136D3B59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9459" y="162858"/>
            <a:ext cx="7299964" cy="9144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Moltiplicare due numeri interi</a:t>
            </a:r>
          </a:p>
        </p:txBody>
      </p:sp>
      <p:sp>
        <p:nvSpPr>
          <p:cNvPr id="49155" name="Text Box 8">
            <a:extLst>
              <a:ext uri="{FF2B5EF4-FFF2-40B4-BE49-F238E27FC236}">
                <a16:creationId xmlns:a16="http://schemas.microsoft.com/office/drawing/2014/main" id="{1AD41E77-0C2C-CE4D-9C34-2DA4C687C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49156" name="Footer Placeholder 7">
            <a:extLst>
              <a:ext uri="{FF2B5EF4-FFF2-40B4-BE49-F238E27FC236}">
                <a16:creationId xmlns:a16="http://schemas.microsoft.com/office/drawing/2014/main" id="{F634D2D0-7751-564B-80BE-AFA161A3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49157" name="Slide Number Placeholder 6">
            <a:extLst>
              <a:ext uri="{FF2B5EF4-FFF2-40B4-BE49-F238E27FC236}">
                <a16:creationId xmlns:a16="http://schemas.microsoft.com/office/drawing/2014/main" id="{CE39A6F0-5FA7-E544-AE45-BAEA5897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6DF6D-027E-6243-B51B-52255E8C2E98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1364EB1E-2923-6747-8AE5-A6F166F61FEB}"/>
              </a:ext>
            </a:extLst>
          </p:cNvPr>
          <p:cNvGrpSpPr/>
          <p:nvPr/>
        </p:nvGrpSpPr>
        <p:grpSpPr>
          <a:xfrm>
            <a:off x="146825" y="1164465"/>
            <a:ext cx="8705075" cy="4707043"/>
            <a:chOff x="146825" y="932322"/>
            <a:chExt cx="8705075" cy="4707043"/>
          </a:xfrm>
        </p:grpSpPr>
        <p:sp>
          <p:nvSpPr>
            <p:cNvPr id="49154" name="Rectangle 4">
              <a:extLst>
                <a:ext uri="{FF2B5EF4-FFF2-40B4-BE49-F238E27FC236}">
                  <a16:creationId xmlns:a16="http://schemas.microsoft.com/office/drawing/2014/main" id="{89A54DEB-9BEE-2E48-8867-F733178A8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2320925"/>
              <a:ext cx="184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Times New Roman" panose="02020603050405020304" pitchFamily="18" charset="0"/>
              </a:endParaRPr>
            </a:p>
          </p:txBody>
        </p:sp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2835DE4D-5876-554E-A687-87891BBC98C3}"/>
                </a:ext>
              </a:extLst>
            </p:cNvPr>
            <p:cNvSpPr txBox="1"/>
            <p:nvPr/>
          </p:nvSpPr>
          <p:spPr>
            <a:xfrm>
              <a:off x="704850" y="932322"/>
              <a:ext cx="801756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E nelle altre moltiplicazioni con numeri negativi come posso ragionare?</a:t>
              </a:r>
            </a:p>
          </p:txBody>
        </p:sp>
        <p:sp>
          <p:nvSpPr>
            <p:cNvPr id="24" name="Rettangolo 23">
              <a:extLst>
                <a:ext uri="{FF2B5EF4-FFF2-40B4-BE49-F238E27FC236}">
                  <a16:creationId xmlns:a16="http://schemas.microsoft.com/office/drawing/2014/main" id="{F90E7C09-ABBD-1D47-BA93-D64C91265A72}"/>
                </a:ext>
              </a:extLst>
            </p:cNvPr>
            <p:cNvSpPr/>
            <p:nvPr/>
          </p:nvSpPr>
          <p:spPr>
            <a:xfrm>
              <a:off x="3623546" y="2068974"/>
              <a:ext cx="19816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Esempio 3</a:t>
              </a:r>
              <a:endParaRPr lang="it-IT" sz="28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ttangolo 4">
                  <a:extLst>
                    <a:ext uri="{FF2B5EF4-FFF2-40B4-BE49-F238E27FC236}">
                      <a16:creationId xmlns:a16="http://schemas.microsoft.com/office/drawing/2014/main" id="{506598B1-41A5-034D-BC3F-4E2EC17AB394}"/>
                    </a:ext>
                  </a:extLst>
                </p:cNvPr>
                <p:cNvSpPr/>
                <p:nvPr/>
              </p:nvSpPr>
              <p:spPr>
                <a:xfrm>
                  <a:off x="615950" y="2691052"/>
                  <a:ext cx="3631474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:r>
                    <a:rPr lang="it-IT" sz="2200" b="1" dirty="0"/>
                    <a:t>Al posto di </a:t>
                  </a:r>
                  <a:r>
                    <a:rPr lang="it-IT" sz="2200" b="1" dirty="0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⎼2</a:t>
                  </a:r>
                  <a:r>
                    <a:rPr lang="it-IT" sz="2200" b="1" dirty="0"/>
                    <a:t> scrivo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it-IT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⎼</m:t>
                          </m:r>
                          <m:r>
                            <a:rPr lang="it-IT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a14:m>
                  <a:r>
                    <a:rPr lang="it-IT" sz="2200" b="1" dirty="0">
                      <a:solidFill>
                        <a:srgbClr val="0000FF"/>
                      </a:solidFill>
                    </a:rPr>
                    <a:t> </a:t>
                  </a:r>
                  <a14:m>
                    <m:oMath xmlns:m="http://schemas.openxmlformats.org/officeDocument/2006/math">
                      <m:r>
                        <a:rPr lang="it-IT" sz="2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</m:oMath>
                  </a14:m>
                  <a:r>
                    <a:rPr lang="it-IT" sz="2200" b="1" dirty="0"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</mc:Choice>
          <mc:Fallback xmlns="">
            <p:sp>
              <p:nvSpPr>
                <p:cNvPr id="5" name="Rettangolo 4">
                  <a:extLst>
                    <a:ext uri="{FF2B5EF4-FFF2-40B4-BE49-F238E27FC236}">
                      <a16:creationId xmlns:a16="http://schemas.microsoft.com/office/drawing/2014/main" id="{506598B1-41A5-034D-BC3F-4E2EC17AB3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950" y="2691052"/>
                  <a:ext cx="3631474" cy="430887"/>
                </a:xfrm>
                <a:prstGeom prst="rect">
                  <a:avLst/>
                </a:prstGeom>
                <a:blipFill>
                  <a:blip r:embed="rId3"/>
                  <a:stretch>
                    <a:fillRect l="-2098" t="-5714" r="-350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ttangolo 5">
                  <a:extLst>
                    <a:ext uri="{FF2B5EF4-FFF2-40B4-BE49-F238E27FC236}">
                      <a16:creationId xmlns:a16="http://schemas.microsoft.com/office/drawing/2014/main" id="{604451F2-82BD-B34B-A238-7F7D78FA70EE}"/>
                    </a:ext>
                  </a:extLst>
                </p:cNvPr>
                <p:cNvSpPr/>
                <p:nvPr/>
              </p:nvSpPr>
              <p:spPr>
                <a:xfrm>
                  <a:off x="146825" y="5208478"/>
                  <a:ext cx="3744097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eaLnBrk="1" hangingPunct="1"/>
                  <a:r>
                    <a:rPr lang="it-IT" sz="2200" b="1" dirty="0"/>
                    <a:t>Al posto di </a:t>
                  </a:r>
                  <a:r>
                    <a:rPr lang="it-IT" sz="2200" b="1" dirty="0">
                      <a:solidFill>
                        <a:srgbClr val="FF0000"/>
                      </a:solidFill>
                      <a:cs typeface="Times New Roman" panose="02020603050405020304" pitchFamily="18" charset="0"/>
                    </a:rPr>
                    <a:t>⎼3</a:t>
                  </a:r>
                  <a:r>
                    <a:rPr lang="it-IT" sz="2200" b="1" dirty="0"/>
                    <a:t> scrivo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it-IT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⎼</m:t>
                          </m:r>
                          <m:r>
                            <a:rPr lang="it-IT" sz="22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it-IT" sz="2200" b="1" i="1" dirty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a14:m>
                  <a:r>
                    <a:rPr lang="it-IT" sz="2200" b="1" dirty="0">
                      <a:solidFill>
                        <a:srgbClr val="0000FF"/>
                      </a:solidFill>
                    </a:rPr>
                    <a:t> </a:t>
                  </a:r>
                  <a:r>
                    <a:rPr lang="it-IT" sz="2200" b="1" dirty="0">
                      <a:cs typeface="Times New Roman" panose="02020603050405020304" pitchFamily="18" charset="0"/>
                    </a:rPr>
                    <a:t>3</a:t>
                  </a:r>
                </a:p>
              </p:txBody>
            </p:sp>
          </mc:Choice>
          <mc:Fallback xmlns="">
            <p:sp>
              <p:nvSpPr>
                <p:cNvPr id="6" name="Rettangolo 5">
                  <a:extLst>
                    <a:ext uri="{FF2B5EF4-FFF2-40B4-BE49-F238E27FC236}">
                      <a16:creationId xmlns:a16="http://schemas.microsoft.com/office/drawing/2014/main" id="{604451F2-82BD-B34B-A238-7F7D78FA70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825" y="5208478"/>
                  <a:ext cx="3744097" cy="430887"/>
                </a:xfrm>
                <a:prstGeom prst="rect">
                  <a:avLst/>
                </a:prstGeom>
                <a:blipFill>
                  <a:blip r:embed="rId4"/>
                  <a:stretch>
                    <a:fillRect l="-2381" t="-5714" b="-28571"/>
                  </a:stretch>
                </a:blipFill>
              </p:spPr>
              <p:txBody>
                <a:bodyPr/>
                <a:lstStyle/>
                <a:p>
                  <a:r>
                    <a:rPr lang="it-I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592C536-B413-9C40-B6B6-62ED2EF47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6825" y="3849792"/>
              <a:ext cx="8705075" cy="787905"/>
            </a:xfrm>
            <a:prstGeom prst="rect">
              <a:avLst/>
            </a:prstGeom>
          </p:spPr>
        </p:pic>
        <p:sp>
          <p:nvSpPr>
            <p:cNvPr id="28" name="Freccia ad arco 27">
              <a:extLst>
                <a:ext uri="{FF2B5EF4-FFF2-40B4-BE49-F238E27FC236}">
                  <a16:creationId xmlns:a16="http://schemas.microsoft.com/office/drawing/2014/main" id="{8EA5C369-04D5-2F46-9ABE-7710380F00CE}"/>
                </a:ext>
              </a:extLst>
            </p:cNvPr>
            <p:cNvSpPr/>
            <p:nvPr/>
          </p:nvSpPr>
          <p:spPr bwMode="auto">
            <a:xfrm>
              <a:off x="1231885" y="3121939"/>
              <a:ext cx="2660846" cy="1657706"/>
            </a:xfrm>
            <a:prstGeom prst="circularArrow">
              <a:avLst>
                <a:gd name="adj1" fmla="val 12500"/>
                <a:gd name="adj2" fmla="val 1382326"/>
                <a:gd name="adj3" fmla="val 20457681"/>
                <a:gd name="adj4" fmla="val 10800000"/>
                <a:gd name="adj5" fmla="val 12500"/>
              </a:avLst>
            </a:prstGeom>
            <a:solidFill>
              <a:srgbClr val="FFE00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" name="Freccia ad arco 28">
              <a:extLst>
                <a:ext uri="{FF2B5EF4-FFF2-40B4-BE49-F238E27FC236}">
                  <a16:creationId xmlns:a16="http://schemas.microsoft.com/office/drawing/2014/main" id="{20D22234-CFB4-BB43-851C-8ED36838773D}"/>
                </a:ext>
              </a:extLst>
            </p:cNvPr>
            <p:cNvSpPr/>
            <p:nvPr/>
          </p:nvSpPr>
          <p:spPr bwMode="auto">
            <a:xfrm flipV="1">
              <a:off x="431800" y="3843135"/>
              <a:ext cx="2463800" cy="1367397"/>
            </a:xfrm>
            <a:prstGeom prst="circularArrow">
              <a:avLst>
                <a:gd name="adj1" fmla="val 12500"/>
                <a:gd name="adj2" fmla="val 1137449"/>
                <a:gd name="adj3" fmla="val 20457681"/>
                <a:gd name="adj4" fmla="val 10464781"/>
                <a:gd name="adj5" fmla="val 12500"/>
              </a:avLst>
            </a:prstGeom>
            <a:solidFill>
              <a:srgbClr val="2199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473778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D0CBC0EB-071B-1741-9734-E136D3B59D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9459" y="162858"/>
            <a:ext cx="7299964" cy="9144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Moltiplicare due numeri interi</a:t>
            </a:r>
          </a:p>
        </p:txBody>
      </p:sp>
      <p:sp>
        <p:nvSpPr>
          <p:cNvPr id="49156" name="Footer Placeholder 7">
            <a:extLst>
              <a:ext uri="{FF2B5EF4-FFF2-40B4-BE49-F238E27FC236}">
                <a16:creationId xmlns:a16="http://schemas.microsoft.com/office/drawing/2014/main" id="{F634D2D0-7751-564B-80BE-AFA161A3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49157" name="Slide Number Placeholder 6">
            <a:extLst>
              <a:ext uri="{FF2B5EF4-FFF2-40B4-BE49-F238E27FC236}">
                <a16:creationId xmlns:a16="http://schemas.microsoft.com/office/drawing/2014/main" id="{CE39A6F0-5FA7-E544-AE45-BAEA5897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96DF6D-027E-6243-B51B-52255E8C2E98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92E51F1-7408-9945-A19D-AA719B350751}"/>
              </a:ext>
            </a:extLst>
          </p:cNvPr>
          <p:cNvGrpSpPr/>
          <p:nvPr/>
        </p:nvGrpSpPr>
        <p:grpSpPr>
          <a:xfrm>
            <a:off x="552318" y="1499237"/>
            <a:ext cx="8299582" cy="4479583"/>
            <a:chOff x="496039" y="1621330"/>
            <a:chExt cx="8299582" cy="4479583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63272F52-5605-9640-AFE6-7A8772C0BDA5}"/>
                </a:ext>
              </a:extLst>
            </p:cNvPr>
            <p:cNvGrpSpPr/>
            <p:nvPr/>
          </p:nvGrpSpPr>
          <p:grpSpPr>
            <a:xfrm>
              <a:off x="496039" y="1621330"/>
              <a:ext cx="8146896" cy="2441074"/>
              <a:chOff x="431800" y="965200"/>
              <a:chExt cx="8146896" cy="2441074"/>
            </a:xfrm>
          </p:grpSpPr>
          <p:sp>
            <p:nvSpPr>
              <p:cNvPr id="49154" name="Rectangle 4">
                <a:extLst>
                  <a:ext uri="{FF2B5EF4-FFF2-40B4-BE49-F238E27FC236}">
                    <a16:creationId xmlns:a16="http://schemas.microsoft.com/office/drawing/2014/main" id="{89A54DEB-9BEE-2E48-8867-F733178A8B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309" y="1913940"/>
                <a:ext cx="1841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9155" name="Text Box 8">
                <a:extLst>
                  <a:ext uri="{FF2B5EF4-FFF2-40B4-BE49-F238E27FC236}">
                    <a16:creationId xmlns:a16="http://schemas.microsoft.com/office/drawing/2014/main" id="{1AD41E77-0C2C-CE4D-9C34-2DA4C687C0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1800" y="965200"/>
                <a:ext cx="184150" cy="641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it-IT" altLang="it-IT" sz="3600"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4" name="Immagine 3">
                <a:extLst>
                  <a:ext uri="{FF2B5EF4-FFF2-40B4-BE49-F238E27FC236}">
                    <a16:creationId xmlns:a16="http://schemas.microsoft.com/office/drawing/2014/main" id="{1C5628CC-40CA-7543-9882-8ABD0933A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86911" y="1807289"/>
                <a:ext cx="2506517" cy="1598985"/>
              </a:xfrm>
              <a:prstGeom prst="rect">
                <a:avLst/>
              </a:prstGeom>
              <a:ln w="28575">
                <a:solidFill>
                  <a:srgbClr val="FFC000"/>
                </a:solidFill>
              </a:ln>
            </p:spPr>
          </p:pic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2031EBAD-40E7-7345-83BD-B59AD0091A2D}"/>
                  </a:ext>
                </a:extLst>
              </p:cNvPr>
              <p:cNvSpPr txBox="1"/>
              <p:nvPr/>
            </p:nvSpPr>
            <p:spPr>
              <a:xfrm>
                <a:off x="5781925" y="2066585"/>
                <a:ext cx="2796771" cy="461665"/>
              </a:xfrm>
              <a:prstGeom prst="rect">
                <a:avLst/>
              </a:prstGeom>
              <a:solidFill>
                <a:srgbClr val="EFFFFF"/>
              </a:solidFill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Prodotto negativo</a:t>
                </a:r>
              </a:p>
            </p:txBody>
          </p:sp>
          <p:sp>
            <p:nvSpPr>
              <p:cNvPr id="6" name="Rettangolo 5">
                <a:extLst>
                  <a:ext uri="{FF2B5EF4-FFF2-40B4-BE49-F238E27FC236}">
                    <a16:creationId xmlns:a16="http://schemas.microsoft.com/office/drawing/2014/main" id="{03A42815-9CE5-7847-9829-664E2D44E478}"/>
                  </a:ext>
                </a:extLst>
              </p:cNvPr>
              <p:cNvSpPr/>
              <p:nvPr/>
            </p:nvSpPr>
            <p:spPr bwMode="auto">
              <a:xfrm>
                <a:off x="4423823" y="1896901"/>
                <a:ext cx="539646" cy="1409700"/>
              </a:xfrm>
              <a:prstGeom prst="rect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  <p:cxnSp>
            <p:nvCxnSpPr>
              <p:cNvPr id="8" name="Connettore 2 7">
                <a:extLst>
                  <a:ext uri="{FF2B5EF4-FFF2-40B4-BE49-F238E27FC236}">
                    <a16:creationId xmlns:a16="http://schemas.microsoft.com/office/drawing/2014/main" id="{C30BA5FB-B46A-0E48-AFDB-315A4F35310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4963469" y="2373151"/>
                <a:ext cx="818456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9913DF3D-C284-3346-B88F-8A9CDEEE7235}"/>
                  </a:ext>
                </a:extLst>
              </p:cNvPr>
              <p:cNvSpPr/>
              <p:nvPr/>
            </p:nvSpPr>
            <p:spPr bwMode="auto">
              <a:xfrm>
                <a:off x="3339063" y="1896901"/>
                <a:ext cx="682579" cy="576482"/>
              </a:xfrm>
              <a:prstGeom prst="rect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  <p:sp>
            <p:nvSpPr>
              <p:cNvPr id="28" name="Rettangolo 27">
                <a:extLst>
                  <a:ext uri="{FF2B5EF4-FFF2-40B4-BE49-F238E27FC236}">
                    <a16:creationId xmlns:a16="http://schemas.microsoft.com/office/drawing/2014/main" id="{65C20D20-51D3-5A4B-A4B5-3D1F38DCF5F5}"/>
                  </a:ext>
                </a:extLst>
              </p:cNvPr>
              <p:cNvSpPr/>
              <p:nvPr/>
            </p:nvSpPr>
            <p:spPr bwMode="auto">
              <a:xfrm>
                <a:off x="2922788" y="2702963"/>
                <a:ext cx="682579" cy="576482"/>
              </a:xfrm>
              <a:prstGeom prst="rect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  <p:cxnSp>
            <p:nvCxnSpPr>
              <p:cNvPr id="29" name="Connettore 2 28">
                <a:extLst>
                  <a:ext uri="{FF2B5EF4-FFF2-40B4-BE49-F238E27FC236}">
                    <a16:creationId xmlns:a16="http://schemas.microsoft.com/office/drawing/2014/main" id="{410F249D-0364-3245-8A45-0140D428B06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66698" y="2339142"/>
                <a:ext cx="768221" cy="381728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0" name="Connettore 2 29">
                <a:extLst>
                  <a:ext uri="{FF2B5EF4-FFF2-40B4-BE49-F238E27FC236}">
                    <a16:creationId xmlns:a16="http://schemas.microsoft.com/office/drawing/2014/main" id="{A0B20DD5-75EB-2B43-8D72-D40D6E71297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166698" y="1077258"/>
                <a:ext cx="1217742" cy="843793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6CA8FF7A-138C-A043-ADF1-45977E1B0461}"/>
                  </a:ext>
                </a:extLst>
              </p:cNvPr>
              <p:cNvSpPr txBox="1"/>
              <p:nvPr/>
            </p:nvSpPr>
            <p:spPr>
              <a:xfrm>
                <a:off x="542292" y="1077258"/>
                <a:ext cx="1608115" cy="1261884"/>
              </a:xfrm>
              <a:prstGeom prst="rect">
                <a:avLst/>
              </a:prstGeom>
              <a:solidFill>
                <a:srgbClr val="EFFFFF"/>
              </a:solidFill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Solo un numero è</a:t>
                </a:r>
                <a:r>
                  <a:rPr lang="it-IT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negativo</a:t>
                </a:r>
              </a:p>
            </p:txBody>
          </p:sp>
        </p:grpSp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9A761014-8775-AB40-B191-44DAD4124F02}"/>
                </a:ext>
              </a:extLst>
            </p:cNvPr>
            <p:cNvGrpSpPr/>
            <p:nvPr/>
          </p:nvGrpSpPr>
          <p:grpSpPr>
            <a:xfrm>
              <a:off x="496039" y="4857286"/>
              <a:ext cx="8299582" cy="1243627"/>
              <a:chOff x="609073" y="4164768"/>
              <a:chExt cx="8299582" cy="1243627"/>
            </a:xfrm>
          </p:grpSpPr>
          <p:pic>
            <p:nvPicPr>
              <p:cNvPr id="32" name="Immagine 31">
                <a:extLst>
                  <a:ext uri="{FF2B5EF4-FFF2-40B4-BE49-F238E27FC236}">
                    <a16:creationId xmlns:a16="http://schemas.microsoft.com/office/drawing/2014/main" id="{A50FEF6E-304C-3A4E-827F-0508C0C33F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44512"/>
              <a:stretch/>
            </p:blipFill>
            <p:spPr>
              <a:xfrm>
                <a:off x="2717333" y="4590453"/>
                <a:ext cx="2874474" cy="817942"/>
              </a:xfrm>
              <a:prstGeom prst="rect">
                <a:avLst/>
              </a:prstGeom>
            </p:spPr>
          </p:pic>
          <p:sp>
            <p:nvSpPr>
              <p:cNvPr id="38" name="Rettangolo 37">
                <a:extLst>
                  <a:ext uri="{FF2B5EF4-FFF2-40B4-BE49-F238E27FC236}">
                    <a16:creationId xmlns:a16="http://schemas.microsoft.com/office/drawing/2014/main" id="{12A97FD2-2505-B44E-935D-350A63D46D7E}"/>
                  </a:ext>
                </a:extLst>
              </p:cNvPr>
              <p:cNvSpPr/>
              <p:nvPr/>
            </p:nvSpPr>
            <p:spPr bwMode="auto">
              <a:xfrm>
                <a:off x="4928710" y="4644508"/>
                <a:ext cx="443987" cy="704850"/>
              </a:xfrm>
              <a:prstGeom prst="rect">
                <a:avLst/>
              </a:pr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effectLst/>
                  <a:latin typeface="Times New Roman" charset="0"/>
                </a:endParaRPr>
              </a:p>
            </p:txBody>
          </p:sp>
          <p:sp>
            <p:nvSpPr>
              <p:cNvPr id="39" name="CasellaDiTesto 38">
                <a:extLst>
                  <a:ext uri="{FF2B5EF4-FFF2-40B4-BE49-F238E27FC236}">
                    <a16:creationId xmlns:a16="http://schemas.microsoft.com/office/drawing/2014/main" id="{8D6D4B65-C557-134A-A8D5-8F85EADAEE45}"/>
                  </a:ext>
                </a:extLst>
              </p:cNvPr>
              <p:cNvSpPr txBox="1"/>
              <p:nvPr/>
            </p:nvSpPr>
            <p:spPr>
              <a:xfrm>
                <a:off x="6111884" y="4164768"/>
                <a:ext cx="2796771" cy="461665"/>
              </a:xfrm>
              <a:prstGeom prst="rect">
                <a:avLst/>
              </a:prstGeom>
              <a:solidFill>
                <a:srgbClr val="EFFFFF"/>
              </a:solidFill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Prodotto positivo</a:t>
                </a:r>
              </a:p>
            </p:txBody>
          </p:sp>
          <p:cxnSp>
            <p:nvCxnSpPr>
              <p:cNvPr id="40" name="Connettore 2 39">
                <a:extLst>
                  <a:ext uri="{FF2B5EF4-FFF2-40B4-BE49-F238E27FC236}">
                    <a16:creationId xmlns:a16="http://schemas.microsoft.com/office/drawing/2014/main" id="{769E208F-D7F8-C54D-B17B-B757A1DE727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5293428" y="4471334"/>
                <a:ext cx="818456" cy="22860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3" name="CasellaDiTesto 42">
                <a:extLst>
                  <a:ext uri="{FF2B5EF4-FFF2-40B4-BE49-F238E27FC236}">
                    <a16:creationId xmlns:a16="http://schemas.microsoft.com/office/drawing/2014/main" id="{1338A7CC-4A29-1544-8918-70285FFBB0F3}"/>
                  </a:ext>
                </a:extLst>
              </p:cNvPr>
              <p:cNvSpPr txBox="1"/>
              <p:nvPr/>
            </p:nvSpPr>
            <p:spPr>
              <a:xfrm>
                <a:off x="609073" y="4471334"/>
                <a:ext cx="2177837" cy="830997"/>
              </a:xfrm>
              <a:prstGeom prst="rect">
                <a:avLst/>
              </a:prstGeom>
              <a:solidFill>
                <a:srgbClr val="EFFFFF"/>
              </a:solidFill>
              <a:ln w="28575">
                <a:solidFill>
                  <a:srgbClr val="FFC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it-IT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 due numeri sono negativi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938989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2197643A-CA28-AD44-8F35-4EC30896E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469900"/>
            <a:ext cx="6565900" cy="9144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Attenzione alla scrittura</a:t>
            </a:r>
          </a:p>
        </p:txBody>
      </p:sp>
      <p:sp>
        <p:nvSpPr>
          <p:cNvPr id="53250" name="Rectangle 4">
            <a:extLst>
              <a:ext uri="{FF2B5EF4-FFF2-40B4-BE49-F238E27FC236}">
                <a16:creationId xmlns:a16="http://schemas.microsoft.com/office/drawing/2014/main" id="{5C51B2FD-F8CA-1F4D-A482-57948BC27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3251" name="Text Box 8">
            <a:extLst>
              <a:ext uri="{FF2B5EF4-FFF2-40B4-BE49-F238E27FC236}">
                <a16:creationId xmlns:a16="http://schemas.microsoft.com/office/drawing/2014/main" id="{3E1CAAF7-79BE-C444-8219-CC546EC93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53252" name="Footer Placeholder 7">
            <a:extLst>
              <a:ext uri="{FF2B5EF4-FFF2-40B4-BE49-F238E27FC236}">
                <a16:creationId xmlns:a16="http://schemas.microsoft.com/office/drawing/2014/main" id="{48F66EF0-038C-F14E-922C-28959F0E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53253" name="Slide Number Placeholder 6">
            <a:extLst>
              <a:ext uri="{FF2B5EF4-FFF2-40B4-BE49-F238E27FC236}">
                <a16:creationId xmlns:a16="http://schemas.microsoft.com/office/drawing/2014/main" id="{BB5C3279-920C-2A48-8CDF-EBA61A10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A9C6A7-D5A7-EF45-BB3B-692B87F697FB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53254" name="TextBox 9">
            <a:extLst>
              <a:ext uri="{FF2B5EF4-FFF2-40B4-BE49-F238E27FC236}">
                <a16:creationId xmlns:a16="http://schemas.microsoft.com/office/drawing/2014/main" id="{522B460F-0394-EB46-AFB5-63E832229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699" y="2082800"/>
            <a:ext cx="3478645" cy="2923877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Sì</a:t>
            </a:r>
          </a:p>
          <a:p>
            <a:pPr marL="179388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5 + 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it-IT" altLang="it-IT" sz="3600" b="1" dirty="0">
                <a:latin typeface="Times New Roman" panose="02020603050405020304" pitchFamily="18" charset="0"/>
              </a:rPr>
              <a:t>−2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it-IT" altLang="it-IT" sz="3600" b="1" dirty="0">
                <a:solidFill>
                  <a:srgbClr val="2A2A2A"/>
                </a:solidFill>
                <a:latin typeface="Times New Roman" panose="02020603050405020304" pitchFamily="18" charset="0"/>
              </a:rPr>
              <a:t>= 3</a:t>
            </a:r>
          </a:p>
          <a:p>
            <a:pPr marL="179388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5 − 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it-IT" altLang="it-IT" sz="3600" b="1" dirty="0">
                <a:latin typeface="Times New Roman" panose="02020603050405020304" pitchFamily="18" charset="0"/>
              </a:rPr>
              <a:t>−2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it-IT" altLang="it-IT" sz="3600" b="1" dirty="0">
                <a:solidFill>
                  <a:srgbClr val="2A2A2A"/>
                </a:solidFill>
                <a:latin typeface="Times New Roman" panose="02020603050405020304" pitchFamily="18" charset="0"/>
              </a:rPr>
              <a:t>= 7</a:t>
            </a:r>
          </a:p>
          <a:p>
            <a:pPr marL="179388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2A2A2A"/>
                </a:solidFill>
                <a:latin typeface="Times New Roman" panose="02020603050405020304" pitchFamily="18" charset="0"/>
              </a:rPr>
              <a:t>5 </a:t>
            </a:r>
            <a:r>
              <a:rPr lang="it-IT" altLang="it-IT" sz="1800" b="1" baseline="30000" dirty="0">
                <a:solidFill>
                  <a:srgbClr val="2A2A2A"/>
                </a:solidFill>
                <a:latin typeface="Wingdings" pitchFamily="2" charset="2"/>
              </a:rPr>
              <a:t> 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it-IT" altLang="it-IT" sz="3600" b="1" dirty="0">
                <a:solidFill>
                  <a:srgbClr val="2A2A2A"/>
                </a:solidFill>
                <a:latin typeface="Times New Roman" panose="02020603050405020304" pitchFamily="18" charset="0"/>
              </a:rPr>
              <a:t>−2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  <a:r>
              <a:rPr lang="it-IT" altLang="it-IT" sz="3600" b="1" dirty="0">
                <a:solidFill>
                  <a:srgbClr val="2A2A2A"/>
                </a:solidFill>
                <a:latin typeface="Times New Roman" panose="02020603050405020304" pitchFamily="18" charset="0"/>
              </a:rPr>
              <a:t> = </a:t>
            </a:r>
            <a:r>
              <a:rPr lang="it-IT" altLang="it-IT" sz="3600" b="1" dirty="0">
                <a:latin typeface="Times New Roman" panose="02020603050405020304" pitchFamily="18" charset="0"/>
              </a:rPr>
              <a:t>−</a:t>
            </a:r>
            <a:r>
              <a:rPr lang="it-IT" altLang="it-IT" sz="3600" b="1" dirty="0">
                <a:solidFill>
                  <a:srgbClr val="2A2A2A"/>
                </a:solidFill>
                <a:latin typeface="Times New Roman" panose="02020603050405020304" pitchFamily="18" charset="0"/>
              </a:rPr>
              <a:t>10</a:t>
            </a:r>
          </a:p>
          <a:p>
            <a:pPr marL="179388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it-IT" altLang="it-IT" sz="3600" b="1" dirty="0">
                <a:latin typeface="Times New Roman" panose="02020603050405020304" pitchFamily="18" charset="0"/>
              </a:rPr>
              <a:t>−5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it-IT" altLang="it-IT" sz="1800" b="1" baseline="30000" dirty="0">
                <a:solidFill>
                  <a:srgbClr val="2A2A2A"/>
                </a:solidFill>
                <a:latin typeface="Wingdings" pitchFamily="2" charset="2"/>
              </a:rPr>
              <a:t></a:t>
            </a:r>
            <a:r>
              <a:rPr lang="it-IT" altLang="it-IT" sz="3600" b="1" baseline="30000" dirty="0">
                <a:solidFill>
                  <a:srgbClr val="2A2A2A"/>
                </a:solidFill>
                <a:latin typeface="Wingdings" pitchFamily="2" charset="2"/>
              </a:rPr>
              <a:t> 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(</a:t>
            </a:r>
            <a:r>
              <a:rPr lang="it-IT" altLang="it-IT" sz="3600" b="1" dirty="0">
                <a:latin typeface="Times New Roman" panose="02020603050405020304" pitchFamily="18" charset="0"/>
              </a:rPr>
              <a:t>−2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it-IT" altLang="it-IT" sz="3600" b="1" dirty="0">
                <a:solidFill>
                  <a:srgbClr val="2A2A2A"/>
                </a:solidFill>
                <a:latin typeface="Times New Roman" panose="02020603050405020304" pitchFamily="18" charset="0"/>
              </a:rPr>
              <a:t>= 10</a:t>
            </a:r>
            <a:r>
              <a:rPr lang="it-IT" altLang="it-IT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1800" baseline="30000" dirty="0">
                <a:solidFill>
                  <a:srgbClr val="2A2A2A"/>
                </a:solidFill>
                <a:latin typeface="Wingdings" pitchFamily="2" charset="2"/>
              </a:rPr>
              <a:t> </a:t>
            </a:r>
            <a:endParaRPr lang="it-IT" altLang="it-IT" sz="1800" baseline="30000" dirty="0">
              <a:solidFill>
                <a:srgbClr val="2A2A2A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5" name="TextBox 10">
            <a:extLst>
              <a:ext uri="{FF2B5EF4-FFF2-40B4-BE49-F238E27FC236}">
                <a16:creationId xmlns:a16="http://schemas.microsoft.com/office/drawing/2014/main" id="{91988050-28E0-4B47-8DF0-BAD4B2347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2108200"/>
            <a:ext cx="2795155" cy="2923877"/>
          </a:xfrm>
          <a:prstGeom prst="rect">
            <a:avLst/>
          </a:prstGeom>
          <a:solidFill>
            <a:srgbClr val="FFF6E9"/>
          </a:solidFill>
          <a:ln w="38100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No</a:t>
            </a:r>
          </a:p>
          <a:p>
            <a:pPr marL="179388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5 + −2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3600" b="1" dirty="0">
                <a:solidFill>
                  <a:srgbClr val="2A2A2A"/>
                </a:solidFill>
                <a:latin typeface="Times New Roman" panose="02020603050405020304" pitchFamily="18" charset="0"/>
              </a:rPr>
              <a:t>= 3</a:t>
            </a:r>
          </a:p>
          <a:p>
            <a:pPr marL="179388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5 − −2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3600" b="1" dirty="0">
                <a:solidFill>
                  <a:srgbClr val="2A2A2A"/>
                </a:solidFill>
                <a:latin typeface="Times New Roman" panose="02020603050405020304" pitchFamily="18" charset="0"/>
              </a:rPr>
              <a:t>= 7</a:t>
            </a:r>
          </a:p>
          <a:p>
            <a:pPr marL="179388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solidFill>
                  <a:srgbClr val="2A2A2A"/>
                </a:solidFill>
                <a:latin typeface="Times New Roman" panose="02020603050405020304" pitchFamily="18" charset="0"/>
              </a:rPr>
              <a:t>5 </a:t>
            </a:r>
            <a:r>
              <a:rPr lang="it-IT" altLang="it-IT" sz="1800" b="1" baseline="30000" dirty="0">
                <a:solidFill>
                  <a:srgbClr val="2A2A2A"/>
                </a:solidFill>
                <a:latin typeface="Wingdings" pitchFamily="2" charset="2"/>
              </a:rPr>
              <a:t> </a:t>
            </a:r>
            <a:r>
              <a:rPr lang="it-IT" altLang="it-IT" sz="3600" b="1" dirty="0">
                <a:solidFill>
                  <a:srgbClr val="2A2A2A"/>
                </a:solidFill>
                <a:latin typeface="Times New Roman" panose="02020603050405020304" pitchFamily="18" charset="0"/>
              </a:rPr>
              <a:t>−2 = </a:t>
            </a:r>
            <a:r>
              <a:rPr lang="it-IT" altLang="it-IT" sz="3600" b="1" dirty="0">
                <a:latin typeface="Times New Roman" panose="02020603050405020304" pitchFamily="18" charset="0"/>
              </a:rPr>
              <a:t>−</a:t>
            </a:r>
            <a:r>
              <a:rPr lang="it-IT" altLang="it-IT" sz="3600" b="1" dirty="0">
                <a:solidFill>
                  <a:srgbClr val="2A2A2A"/>
                </a:solidFill>
                <a:latin typeface="Times New Roman" panose="02020603050405020304" pitchFamily="18" charset="0"/>
              </a:rPr>
              <a:t>10</a:t>
            </a:r>
          </a:p>
          <a:p>
            <a:pPr marL="179388"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−5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1800" b="1" baseline="30000" dirty="0">
                <a:solidFill>
                  <a:srgbClr val="2A2A2A"/>
                </a:solidFill>
                <a:latin typeface="Wingdings" pitchFamily="2" charset="2"/>
              </a:rPr>
              <a:t> </a:t>
            </a:r>
            <a:r>
              <a:rPr lang="it-IT" altLang="it-IT" sz="3600" b="1" dirty="0">
                <a:latin typeface="Times New Roman" panose="02020603050405020304" pitchFamily="18" charset="0"/>
              </a:rPr>
              <a:t>−2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3600" b="1" dirty="0">
                <a:solidFill>
                  <a:srgbClr val="2A2A2A"/>
                </a:solidFill>
                <a:latin typeface="Times New Roman" panose="02020603050405020304" pitchFamily="18" charset="0"/>
              </a:rPr>
              <a:t>= 10</a:t>
            </a:r>
            <a:r>
              <a:rPr lang="it-IT" altLang="it-IT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1800" b="1" baseline="30000" dirty="0">
                <a:solidFill>
                  <a:srgbClr val="2A2A2A"/>
                </a:solidFill>
                <a:latin typeface="Wingdings" pitchFamily="2" charset="2"/>
              </a:rPr>
              <a:t> </a:t>
            </a:r>
            <a:endParaRPr lang="it-IT" altLang="it-IT" sz="1800" b="1" baseline="30000" dirty="0">
              <a:solidFill>
                <a:srgbClr val="2A2A2A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22A52508-1D2A-2246-A879-8B4ACDBA5E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41500" y="571500"/>
            <a:ext cx="5829300" cy="11684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numeri naturali</a:t>
            </a:r>
          </a:p>
        </p:txBody>
      </p:sp>
      <p:sp>
        <p:nvSpPr>
          <p:cNvPr id="15362" name="Rectangle 4">
            <a:extLst>
              <a:ext uri="{FF2B5EF4-FFF2-40B4-BE49-F238E27FC236}">
                <a16:creationId xmlns:a16="http://schemas.microsoft.com/office/drawing/2014/main" id="{474FDE7B-1053-2742-BE6F-19EA2585CC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5363" name="Rectangle 5">
            <a:extLst>
              <a:ext uri="{FF2B5EF4-FFF2-40B4-BE49-F238E27FC236}">
                <a16:creationId xmlns:a16="http://schemas.microsoft.com/office/drawing/2014/main" id="{D867B5C6-DEDE-E341-AE69-EE93F1AD8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6">
            <a:extLst>
              <a:ext uri="{FF2B5EF4-FFF2-40B4-BE49-F238E27FC236}">
                <a16:creationId xmlns:a16="http://schemas.microsoft.com/office/drawing/2014/main" id="{80FC0A97-1840-8A4D-9A47-CD51A5D2C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15365" name="Slide Number Placeholder 7">
            <a:extLst>
              <a:ext uri="{FF2B5EF4-FFF2-40B4-BE49-F238E27FC236}">
                <a16:creationId xmlns:a16="http://schemas.microsoft.com/office/drawing/2014/main" id="{21C6ED1C-07AD-864D-819C-29BBC682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7CC3EF9-ABAC-3941-B806-883C8EC977F1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6" name="Rectangle 9">
            <a:extLst>
              <a:ext uri="{FF2B5EF4-FFF2-40B4-BE49-F238E27FC236}">
                <a16:creationId xmlns:a16="http://schemas.microsoft.com/office/drawing/2014/main" id="{017B5466-A8E8-4340-A338-E5E493D1A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0200" y="2616200"/>
            <a:ext cx="61087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>
                <a:latin typeface="Times New Roman" panose="02020603050405020304" pitchFamily="18" charset="0"/>
              </a:rPr>
              <a:t>I  </a:t>
            </a:r>
            <a:r>
              <a:rPr lang="it-IT" altLang="it-IT" b="1" i="1">
                <a:latin typeface="Times New Roman" panose="02020603050405020304" pitchFamily="18" charset="0"/>
              </a:rPr>
              <a:t>numeri naturali</a:t>
            </a:r>
            <a:r>
              <a:rPr lang="it-IT" altLang="it-IT" b="1">
                <a:latin typeface="Times New Roman" panose="02020603050405020304" pitchFamily="18" charset="0"/>
              </a:rPr>
              <a:t> sono i primi numeri che hai incontrato, quando hai cominciato a contare con le dita. E sono anche i numeri alla base della matematica.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b="1">
              <a:latin typeface="Times New Roman" panose="02020603050405020304" pitchFamily="18" charset="0"/>
            </a:endParaRPr>
          </a:p>
        </p:txBody>
      </p:sp>
      <p:pic>
        <p:nvPicPr>
          <p:cNvPr id="15367" name="Picture 10" descr="contare1.jpg">
            <a:extLst>
              <a:ext uri="{FF2B5EF4-FFF2-40B4-BE49-F238E27FC236}">
                <a16:creationId xmlns:a16="http://schemas.microsoft.com/office/drawing/2014/main" id="{133C8395-CCFE-C04E-A2BB-C78870E48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9000"/>
            <a:ext cx="27559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34569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2197643A-CA28-AD44-8F35-4EC30896E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5260" y="288360"/>
            <a:ext cx="8437034" cy="9144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alla base dei procedimenti</a:t>
            </a:r>
          </a:p>
        </p:txBody>
      </p:sp>
      <p:sp>
        <p:nvSpPr>
          <p:cNvPr id="53251" name="Text Box 8">
            <a:extLst>
              <a:ext uri="{FF2B5EF4-FFF2-40B4-BE49-F238E27FC236}">
                <a16:creationId xmlns:a16="http://schemas.microsoft.com/office/drawing/2014/main" id="{3E1CAAF7-79BE-C444-8219-CC546EC93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53252" name="Footer Placeholder 7">
            <a:extLst>
              <a:ext uri="{FF2B5EF4-FFF2-40B4-BE49-F238E27FC236}">
                <a16:creationId xmlns:a16="http://schemas.microsoft.com/office/drawing/2014/main" id="{48F66EF0-038C-F14E-922C-28959F0E4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53253" name="Slide Number Placeholder 6">
            <a:extLst>
              <a:ext uri="{FF2B5EF4-FFF2-40B4-BE49-F238E27FC236}">
                <a16:creationId xmlns:a16="http://schemas.microsoft.com/office/drawing/2014/main" id="{BB5C3279-920C-2A48-8CDF-EBA61A10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A9C6A7-D5A7-EF45-BB3B-692B87F697FB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E432E573-D159-1541-A092-E3ABE0DEE7F5}"/>
              </a:ext>
            </a:extLst>
          </p:cNvPr>
          <p:cNvGrpSpPr/>
          <p:nvPr/>
        </p:nvGrpSpPr>
        <p:grpSpPr>
          <a:xfrm>
            <a:off x="197620" y="1450410"/>
            <a:ext cx="8823574" cy="4390460"/>
            <a:chOff x="108720" y="1606550"/>
            <a:chExt cx="8823574" cy="4390460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820F01E5-E8F2-694C-99BF-D87DCF8D3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720" y="2632293"/>
              <a:ext cx="8705075" cy="787905"/>
            </a:xfrm>
            <a:prstGeom prst="rect">
              <a:avLst/>
            </a:prstGeom>
          </p:spPr>
        </p:pic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FCD1973F-73A6-4849-9B79-B780CB907F74}"/>
                </a:ext>
              </a:extLst>
            </p:cNvPr>
            <p:cNvGrpSpPr/>
            <p:nvPr/>
          </p:nvGrpSpPr>
          <p:grpSpPr>
            <a:xfrm>
              <a:off x="615950" y="1606550"/>
              <a:ext cx="8316344" cy="4390460"/>
              <a:chOff x="615950" y="1606550"/>
              <a:chExt cx="8316344" cy="4390460"/>
            </a:xfrm>
          </p:grpSpPr>
          <p:sp>
            <p:nvSpPr>
              <p:cNvPr id="53250" name="Rectangle 4">
                <a:extLst>
                  <a:ext uri="{FF2B5EF4-FFF2-40B4-BE49-F238E27FC236}">
                    <a16:creationId xmlns:a16="http://schemas.microsoft.com/office/drawing/2014/main" id="{5C51B2FD-F8CA-1F4D-A482-57948BC27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850" y="1606550"/>
                <a:ext cx="18415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it-IT" altLang="it-IT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3808A6AA-F9AF-DB41-880D-1774599407DF}"/>
                  </a:ext>
                </a:extLst>
              </p:cNvPr>
              <p:cNvSpPr txBox="1"/>
              <p:nvPr/>
            </p:nvSpPr>
            <p:spPr>
              <a:xfrm>
                <a:off x="889000" y="5042903"/>
                <a:ext cx="69070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Ricordi tutte le proprietà di addizione e moltiplicazione fra numeri interi?</a:t>
                </a:r>
              </a:p>
            </p:txBody>
          </p:sp>
          <p:sp>
            <p:nvSpPr>
              <p:cNvPr id="15" name="Fumetto 2 14">
                <a:extLst>
                  <a:ext uri="{FF2B5EF4-FFF2-40B4-BE49-F238E27FC236}">
                    <a16:creationId xmlns:a16="http://schemas.microsoft.com/office/drawing/2014/main" id="{BC89F7CF-1896-3B44-BF30-DA5F7382266F}"/>
                  </a:ext>
                </a:extLst>
              </p:cNvPr>
              <p:cNvSpPr/>
              <p:nvPr/>
            </p:nvSpPr>
            <p:spPr bwMode="auto">
              <a:xfrm>
                <a:off x="5058551" y="1913577"/>
                <a:ext cx="3260990" cy="411690"/>
              </a:xfrm>
              <a:prstGeom prst="wedgeRoundRectCallout">
                <a:avLst>
                  <a:gd name="adj1" fmla="val 21436"/>
                  <a:gd name="adj2" fmla="val 179796"/>
                  <a:gd name="adj3" fmla="val 16667"/>
                </a:avLst>
              </a:prstGeom>
              <a:solidFill>
                <a:srgbClr val="FFF9CB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kumimoji="0" lang="it-IT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Associo i fattori a coppie</a:t>
                </a:r>
                <a:endParaRPr kumimoji="0" lang="it-IT" sz="24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Fumetto 2 15">
                <a:extLst>
                  <a:ext uri="{FF2B5EF4-FFF2-40B4-BE49-F238E27FC236}">
                    <a16:creationId xmlns:a16="http://schemas.microsoft.com/office/drawing/2014/main" id="{3EA65874-E958-0544-9D59-E0ED7FCB19BF}"/>
                  </a:ext>
                </a:extLst>
              </p:cNvPr>
              <p:cNvSpPr/>
              <p:nvPr/>
            </p:nvSpPr>
            <p:spPr bwMode="auto">
              <a:xfrm>
                <a:off x="3816436" y="3823988"/>
                <a:ext cx="5115858" cy="411690"/>
              </a:xfrm>
              <a:prstGeom prst="wedgeRoundRectCallout">
                <a:avLst>
                  <a:gd name="adj1" fmla="val 39756"/>
                  <a:gd name="adj2" fmla="val -195730"/>
                  <a:gd name="adj3" fmla="val 16667"/>
                </a:avLst>
              </a:prstGeom>
              <a:solidFill>
                <a:srgbClr val="FFF9CB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kumimoji="0" lang="it-IT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1 è elemento neutro della moltiplicazione</a:t>
                </a:r>
                <a:endParaRPr kumimoji="0" lang="it-IT" sz="24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Fumetto 2 16">
                <a:extLst>
                  <a:ext uri="{FF2B5EF4-FFF2-40B4-BE49-F238E27FC236}">
                    <a16:creationId xmlns:a16="http://schemas.microsoft.com/office/drawing/2014/main" id="{CF4A5871-F3CA-D447-8805-022DC0087695}"/>
                  </a:ext>
                </a:extLst>
              </p:cNvPr>
              <p:cNvSpPr/>
              <p:nvPr/>
            </p:nvSpPr>
            <p:spPr bwMode="auto">
              <a:xfrm>
                <a:off x="615950" y="1652060"/>
                <a:ext cx="3533614" cy="411690"/>
              </a:xfrm>
              <a:prstGeom prst="wedgeRoundRectCallout">
                <a:avLst>
                  <a:gd name="adj1" fmla="val 59283"/>
                  <a:gd name="adj2" fmla="val 228245"/>
                  <a:gd name="adj3" fmla="val 16667"/>
                </a:avLst>
              </a:prstGeom>
              <a:solidFill>
                <a:srgbClr val="FFF9CB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r>
                  <a:rPr kumimoji="0" lang="it-IT" sz="24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Cambio l’ordine dei fattori</a:t>
                </a:r>
                <a:endParaRPr kumimoji="0" lang="it-IT" sz="2400" b="1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371208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A3B5D07F-3764-EA47-AA76-1BC12E734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Proprietà di addizione e </a:t>
            </a:r>
            <a:r>
              <a:rPr lang="it-IT" altLang="it-IT" sz="3600" b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moltiplicazione con </a:t>
            </a:r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numeri interi </a:t>
            </a:r>
          </a:p>
        </p:txBody>
      </p:sp>
      <p:sp>
        <p:nvSpPr>
          <p:cNvPr id="55298" name="Rectangle 4">
            <a:extLst>
              <a:ext uri="{FF2B5EF4-FFF2-40B4-BE49-F238E27FC236}">
                <a16:creationId xmlns:a16="http://schemas.microsoft.com/office/drawing/2014/main" id="{6DD1C68F-01CF-DA43-827C-2ABFC7EFE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5299" name="Text Box 8">
            <a:extLst>
              <a:ext uri="{FF2B5EF4-FFF2-40B4-BE49-F238E27FC236}">
                <a16:creationId xmlns:a16="http://schemas.microsoft.com/office/drawing/2014/main" id="{7C89B5E5-4E6E-1544-9B28-52908B3FC4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55300" name="Footer Placeholder 7">
            <a:extLst>
              <a:ext uri="{FF2B5EF4-FFF2-40B4-BE49-F238E27FC236}">
                <a16:creationId xmlns:a16="http://schemas.microsoft.com/office/drawing/2014/main" id="{1F845459-F041-024D-B56D-82F742620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55301" name="Slide Number Placeholder 9">
            <a:extLst>
              <a:ext uri="{FF2B5EF4-FFF2-40B4-BE49-F238E27FC236}">
                <a16:creationId xmlns:a16="http://schemas.microsoft.com/office/drawing/2014/main" id="{0216AC7F-CBB7-2243-91C3-89291E476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92635B-8114-B44B-8685-3B7E9CE8BAEB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55302" name="Picture 9" descr="Int_prop_op.jpg">
            <a:extLst>
              <a:ext uri="{FF2B5EF4-FFF2-40B4-BE49-F238E27FC236}">
                <a16:creationId xmlns:a16="http://schemas.microsoft.com/office/drawing/2014/main" id="{520E5B2F-5B6F-994F-8D4F-32EC8C465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252538"/>
            <a:ext cx="832326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CDB79BBE-67C9-164F-8C40-9490E1A0E7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5600" y="469900"/>
            <a:ext cx="8356600" cy="9144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Il simbolo per indicare l’opposto</a:t>
            </a:r>
          </a:p>
        </p:txBody>
      </p:sp>
      <p:sp>
        <p:nvSpPr>
          <p:cNvPr id="51202" name="Rectangle 4">
            <a:extLst>
              <a:ext uri="{FF2B5EF4-FFF2-40B4-BE49-F238E27FC236}">
                <a16:creationId xmlns:a16="http://schemas.microsoft.com/office/drawing/2014/main" id="{96A7A5BF-8EBA-BF44-9CD5-835CEB910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51203" name="Text Box 8">
            <a:extLst>
              <a:ext uri="{FF2B5EF4-FFF2-40B4-BE49-F238E27FC236}">
                <a16:creationId xmlns:a16="http://schemas.microsoft.com/office/drawing/2014/main" id="{07481A6A-B90C-464A-AE03-99F3D835E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51204" name="Footer Placeholder 7">
            <a:extLst>
              <a:ext uri="{FF2B5EF4-FFF2-40B4-BE49-F238E27FC236}">
                <a16:creationId xmlns:a16="http://schemas.microsoft.com/office/drawing/2014/main" id="{6E8B2098-ED6A-2945-8422-D49430E1C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51205" name="Slide Number Placeholder 6">
            <a:extLst>
              <a:ext uri="{FF2B5EF4-FFF2-40B4-BE49-F238E27FC236}">
                <a16:creationId xmlns:a16="http://schemas.microsoft.com/office/drawing/2014/main" id="{7AEC1A1F-DFB1-1641-B61D-70DEC138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46900" y="6400800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6DFE1C-C174-CB4B-BB5A-05A60BDF8668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51206" name="Rectangle 8">
            <a:extLst>
              <a:ext uri="{FF2B5EF4-FFF2-40B4-BE49-F238E27FC236}">
                <a16:creationId xmlns:a16="http://schemas.microsoft.com/office/drawing/2014/main" id="{1B3593A2-3C3A-BA43-BF7D-7E1B74F39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299" y="1470025"/>
            <a:ext cx="84836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4000" b="1" dirty="0">
                <a:solidFill>
                  <a:srgbClr val="0000FF"/>
                </a:solidFill>
                <a:latin typeface="Chalkboard" panose="03050602040202020205" pitchFamily="66" charset="77"/>
                <a:sym typeface="Symbol" pitchFamily="2" charset="2"/>
              </a:rPr>
              <a:t>Il simbolo </a:t>
            </a:r>
            <a:r>
              <a:rPr lang="it-IT" altLang="it-IT" sz="4000" b="1" i="1" dirty="0">
                <a:solidFill>
                  <a:srgbClr val="0000FF"/>
                </a:solidFill>
                <a:latin typeface="Chalkboard" panose="03050602040202020205" pitchFamily="66" charset="77"/>
              </a:rPr>
              <a:t>a </a:t>
            </a:r>
            <a:r>
              <a:rPr lang="it-IT" altLang="it-IT" sz="4000" b="1" dirty="0">
                <a:solidFill>
                  <a:srgbClr val="0000FF"/>
                </a:solidFill>
                <a:latin typeface="Chalkboard" panose="03050602040202020205" pitchFamily="66" charset="77"/>
              </a:rPr>
              <a:t>indica l’opposto di </a:t>
            </a:r>
            <a:r>
              <a:rPr lang="it-IT" altLang="it-IT" sz="4000" b="1" i="1" dirty="0">
                <a:solidFill>
                  <a:srgbClr val="0000FF"/>
                </a:solidFill>
                <a:latin typeface="Chalkboard" panose="03050602040202020205" pitchFamily="66" charset="77"/>
              </a:rPr>
              <a:t>a</a:t>
            </a:r>
            <a:r>
              <a:rPr lang="it-IT" altLang="it-IT" sz="4000" b="1" dirty="0">
                <a:solidFill>
                  <a:srgbClr val="0000FF"/>
                </a:solidFill>
                <a:latin typeface="Chalkboard" panose="03050602040202020205" pitchFamily="66" charset="77"/>
              </a:rPr>
              <a:t> </a:t>
            </a:r>
          </a:p>
        </p:txBody>
      </p:sp>
      <p:pic>
        <p:nvPicPr>
          <p:cNvPr id="51207" name="Picture 13" descr="Presenta1_opp2.jpg">
            <a:extLst>
              <a:ext uri="{FF2B5EF4-FFF2-40B4-BE49-F238E27FC236}">
                <a16:creationId xmlns:a16="http://schemas.microsoft.com/office/drawing/2014/main" id="{DBD0FDC7-F51E-8C48-8FC2-277DDB4D8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563813"/>
            <a:ext cx="8205788" cy="137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TextBox 14">
            <a:extLst>
              <a:ext uri="{FF2B5EF4-FFF2-40B4-BE49-F238E27FC236}">
                <a16:creationId xmlns:a16="http://schemas.microsoft.com/office/drawing/2014/main" id="{43C749F2-A987-114E-9159-72492C320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20981"/>
            <a:ext cx="6007100" cy="646331"/>
          </a:xfrm>
          <a:prstGeom prst="rect">
            <a:avLst/>
          </a:prstGeom>
          <a:solidFill>
            <a:srgbClr val="FFF9CB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it-IT" altLang="it-IT" sz="3600" b="1" i="1" dirty="0">
                <a:latin typeface="Times New Roman" panose="02020603050405020304" pitchFamily="18" charset="0"/>
              </a:rPr>
              <a:t>a</a:t>
            </a:r>
            <a:r>
              <a:rPr lang="it-IT" altLang="it-IT" sz="3600" b="1" dirty="0">
                <a:latin typeface="Times New Roman" panose="02020603050405020304" pitchFamily="18" charset="0"/>
              </a:rPr>
              <a:t> 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è negativo</a:t>
            </a:r>
            <a:r>
              <a:rPr lang="it-IT" altLang="it-IT" b="1" dirty="0">
                <a:latin typeface="Times New Roman" panose="02020603050405020304" pitchFamily="18" charset="0"/>
              </a:rPr>
              <a:t>, </a:t>
            </a:r>
            <a:r>
              <a:rPr lang="it-IT" altLang="it-IT" sz="3600" b="1" i="1" dirty="0">
                <a:latin typeface="Times New Roman" panose="02020603050405020304" pitchFamily="18" charset="0"/>
              </a:rPr>
              <a:t>−a</a:t>
            </a:r>
            <a:r>
              <a:rPr lang="it-IT" altLang="it-IT" b="1" dirty="0">
                <a:latin typeface="Times New Roman" panose="02020603050405020304" pitchFamily="18" charset="0"/>
              </a:rPr>
              <a:t> </a:t>
            </a:r>
            <a:r>
              <a:rPr lang="it-IT" altLang="it-IT" b="1" dirty="0">
                <a:latin typeface="Arial" panose="020B0604020202020204" pitchFamily="34" charset="0"/>
                <a:cs typeface="Arial" panose="020B0604020202020204" pitchFamily="34" charset="0"/>
              </a:rPr>
              <a:t>è positivo</a:t>
            </a:r>
            <a:r>
              <a:rPr lang="it-IT" altLang="it-IT" b="1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B254FAA7-AF37-ED4F-A75D-C04CC0B60C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36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Espressioni numeriche</a:t>
            </a:r>
          </a:p>
        </p:txBody>
      </p:sp>
      <p:sp>
        <p:nvSpPr>
          <p:cNvPr id="33796" name="Text Box 8">
            <a:extLst>
              <a:ext uri="{FF2B5EF4-FFF2-40B4-BE49-F238E27FC236}">
                <a16:creationId xmlns:a16="http://schemas.microsoft.com/office/drawing/2014/main" id="{E48E72B5-2B1B-4745-8ECB-489D48836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33797" name="Footer Placeholder 7">
            <a:extLst>
              <a:ext uri="{FF2B5EF4-FFF2-40B4-BE49-F238E27FC236}">
                <a16:creationId xmlns:a16="http://schemas.microsoft.com/office/drawing/2014/main" id="{9D765CD7-28E6-144D-84FA-5D47187DD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752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3807" name="Slide Number Placeholder 17">
            <a:extLst>
              <a:ext uri="{FF2B5EF4-FFF2-40B4-BE49-F238E27FC236}">
                <a16:creationId xmlns:a16="http://schemas.microsoft.com/office/drawing/2014/main" id="{41C92C19-D4D8-4042-8C4E-9B124345A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4FBBFF-9AC2-E645-9080-E2ECEA49E5AB}" type="slidenum">
              <a:rPr lang="it-IT" altLang="it-IT" sz="1400"/>
              <a:pPr eaLnBrk="1" hangingPunct="1"/>
              <a:t>23</a:t>
            </a:fld>
            <a:endParaRPr lang="it-IT" altLang="it-IT" sz="1400"/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82E7B929-F676-8F49-B427-A6357046DB17}"/>
              </a:ext>
            </a:extLst>
          </p:cNvPr>
          <p:cNvGrpSpPr/>
          <p:nvPr/>
        </p:nvGrpSpPr>
        <p:grpSpPr>
          <a:xfrm>
            <a:off x="165100" y="1485900"/>
            <a:ext cx="8858250" cy="3473450"/>
            <a:chOff x="165100" y="1485900"/>
            <a:chExt cx="8858250" cy="3473450"/>
          </a:xfrm>
        </p:grpSpPr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12DAF80F-545B-4F4F-80EB-907A31C1D8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00" y="3530600"/>
              <a:ext cx="6057900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it-IT" sz="3200" b="1" i="1">
                  <a:solidFill>
                    <a:srgbClr val="0000FF"/>
                  </a:solidFill>
                  <a:latin typeface="Arial Narrow" panose="020B0604020202020204" pitchFamily="34" charset="0"/>
                </a:rPr>
                <a:t>Espressioni solo con moltiplicazioni</a:t>
              </a:r>
            </a:p>
          </p:txBody>
        </p:sp>
        <p:grpSp>
          <p:nvGrpSpPr>
            <p:cNvPr id="25" name="Gruppo 24">
              <a:extLst>
                <a:ext uri="{FF2B5EF4-FFF2-40B4-BE49-F238E27FC236}">
                  <a16:creationId xmlns:a16="http://schemas.microsoft.com/office/drawing/2014/main" id="{76A2EA92-5977-8348-B0E7-5C4DB6623F0E}"/>
                </a:ext>
              </a:extLst>
            </p:cNvPr>
            <p:cNvGrpSpPr/>
            <p:nvPr/>
          </p:nvGrpSpPr>
          <p:grpSpPr>
            <a:xfrm>
              <a:off x="228600" y="1485900"/>
              <a:ext cx="8794750" cy="3473450"/>
              <a:chOff x="228600" y="1485900"/>
              <a:chExt cx="8794750" cy="3473450"/>
            </a:xfrm>
          </p:grpSpPr>
          <p:sp>
            <p:nvSpPr>
              <p:cNvPr id="26" name="TextBox 9">
                <a:extLst>
                  <a:ext uri="{FF2B5EF4-FFF2-40B4-BE49-F238E27FC236}">
                    <a16:creationId xmlns:a16="http://schemas.microsoft.com/office/drawing/2014/main" id="{DC9C52F6-3EDD-3D40-90C5-8FA8893E7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00" y="1485900"/>
                <a:ext cx="5080000" cy="584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3200" b="1" i="1" dirty="0">
                    <a:solidFill>
                      <a:srgbClr val="0000FF"/>
                    </a:solidFill>
                    <a:latin typeface="Arial Narrow" panose="020B0604020202020204" pitchFamily="34" charset="0"/>
                  </a:rPr>
                  <a:t>Espressioni solo con addizioni </a:t>
                </a:r>
              </a:p>
            </p:txBody>
          </p:sp>
          <p:sp>
            <p:nvSpPr>
              <p:cNvPr id="27" name="Right Brace 15">
                <a:extLst>
                  <a:ext uri="{FF2B5EF4-FFF2-40B4-BE49-F238E27FC236}">
                    <a16:creationId xmlns:a16="http://schemas.microsoft.com/office/drawing/2014/main" id="{76AA4B1F-664F-8247-9D6F-CF4B0ADB3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0900" y="1606550"/>
                <a:ext cx="520700" cy="3352800"/>
              </a:xfrm>
              <a:prstGeom prst="rightBrace">
                <a:avLst>
                  <a:gd name="adj1" fmla="val 8377"/>
                  <a:gd name="adj2" fmla="val 49968"/>
                </a:avLst>
              </a:prstGeom>
              <a:noFill/>
              <a:ln w="38100">
                <a:solidFill>
                  <a:srgbClr val="FF0000">
                    <a:alpha val="98038"/>
                  </a:srgb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28" name="TextBox 16">
                <a:extLst>
                  <a:ext uri="{FF2B5EF4-FFF2-40B4-BE49-F238E27FC236}">
                    <a16:creationId xmlns:a16="http://schemas.microsoft.com/office/drawing/2014/main" id="{EE5615D9-DC32-F04C-A220-03DA80FD60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96050" y="2349261"/>
                <a:ext cx="2527300" cy="1569660"/>
              </a:xfrm>
              <a:prstGeom prst="rect">
                <a:avLst/>
              </a:prstGeom>
              <a:solidFill>
                <a:srgbClr val="FFFFCC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sz="2400" b="1" dirty="0">
                    <a:solidFill>
                      <a:srgbClr val="055EF0"/>
                    </a:solidFill>
                    <a:latin typeface="+mn-lt"/>
                  </a:rPr>
                  <a:t>Senza parentesi</a:t>
                </a:r>
              </a:p>
              <a:p>
                <a:pPr eaLnBrk="1" hangingPunct="1"/>
                <a:r>
                  <a:rPr lang="it-IT" altLang="it-IT" sz="2400" dirty="0">
                    <a:latin typeface="+mn-lt"/>
                  </a:rPr>
                  <a:t>Eseguo le operazioni nell’ordine in cui sono scritte</a:t>
                </a:r>
              </a:p>
            </p:txBody>
          </p:sp>
          <p:sp>
            <p:nvSpPr>
              <p:cNvPr id="29" name="Rettangolo 28">
                <a:extLst>
                  <a:ext uri="{FF2B5EF4-FFF2-40B4-BE49-F238E27FC236}">
                    <a16:creationId xmlns:a16="http://schemas.microsoft.com/office/drawing/2014/main" id="{BA9AC73C-B25F-3042-A1C0-E387BB7DD8E0}"/>
                  </a:ext>
                </a:extLst>
              </p:cNvPr>
              <p:cNvSpPr/>
              <p:nvPr/>
            </p:nvSpPr>
            <p:spPr bwMode="auto">
              <a:xfrm>
                <a:off x="704850" y="2362080"/>
                <a:ext cx="1255358" cy="617777"/>
              </a:xfrm>
              <a:prstGeom prst="rect">
                <a:avLst/>
              </a:prstGeom>
              <a:solidFill>
                <a:srgbClr val="FFFEE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0" name="Rettangolo 29">
                <a:extLst>
                  <a:ext uri="{FF2B5EF4-FFF2-40B4-BE49-F238E27FC236}">
                    <a16:creationId xmlns:a16="http://schemas.microsoft.com/office/drawing/2014/main" id="{4A61DA75-D79C-514D-A97C-6D0F67133496}"/>
                  </a:ext>
                </a:extLst>
              </p:cNvPr>
              <p:cNvSpPr/>
              <p:nvPr/>
            </p:nvSpPr>
            <p:spPr bwMode="auto">
              <a:xfrm>
                <a:off x="3215565" y="2374900"/>
                <a:ext cx="829310" cy="617777"/>
              </a:xfrm>
              <a:prstGeom prst="rect">
                <a:avLst/>
              </a:prstGeom>
              <a:solidFill>
                <a:srgbClr val="FFFEE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1" name="Rectangle 4">
                <a:extLst>
                  <a:ext uri="{FF2B5EF4-FFF2-40B4-BE49-F238E27FC236}">
                    <a16:creationId xmlns:a16="http://schemas.microsoft.com/office/drawing/2014/main" id="{C6A42112-2671-454D-A4E9-58A01A4B7D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850" y="2320925"/>
                <a:ext cx="5373221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4 + 9 + 7 =  13 + 7 = 20 </a:t>
                </a:r>
              </a:p>
            </p:txBody>
          </p:sp>
          <p:sp>
            <p:nvSpPr>
              <p:cNvPr id="32" name="Rettangolo 31">
                <a:extLst>
                  <a:ext uri="{FF2B5EF4-FFF2-40B4-BE49-F238E27FC236}">
                    <a16:creationId xmlns:a16="http://schemas.microsoft.com/office/drawing/2014/main" id="{D9108C42-953A-E446-B2FF-B3D8F2FAB581}"/>
                  </a:ext>
                </a:extLst>
              </p:cNvPr>
              <p:cNvSpPr/>
              <p:nvPr/>
            </p:nvSpPr>
            <p:spPr bwMode="auto">
              <a:xfrm>
                <a:off x="266700" y="4200525"/>
                <a:ext cx="1497554" cy="646113"/>
              </a:xfrm>
              <a:prstGeom prst="rect">
                <a:avLst/>
              </a:prstGeom>
              <a:solidFill>
                <a:srgbClr val="FFFEE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3" name="Rettangolo 32">
                <a:extLst>
                  <a:ext uri="{FF2B5EF4-FFF2-40B4-BE49-F238E27FC236}">
                    <a16:creationId xmlns:a16="http://schemas.microsoft.com/office/drawing/2014/main" id="{6311ADC0-CE96-3243-A788-A383D7FD5F05}"/>
                  </a:ext>
                </a:extLst>
              </p:cNvPr>
              <p:cNvSpPr/>
              <p:nvPr/>
            </p:nvSpPr>
            <p:spPr bwMode="auto">
              <a:xfrm>
                <a:off x="3194050" y="4244975"/>
                <a:ext cx="635672" cy="646113"/>
              </a:xfrm>
              <a:prstGeom prst="rect">
                <a:avLst/>
              </a:prstGeom>
              <a:solidFill>
                <a:srgbClr val="FFFEE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IT" sz="36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4" name="Rectangle 10">
                <a:extLst>
                  <a:ext uri="{FF2B5EF4-FFF2-40B4-BE49-F238E27FC236}">
                    <a16:creationId xmlns:a16="http://schemas.microsoft.com/office/drawing/2014/main" id="{397D3DE6-B7D8-AA42-88F9-C2F3CA897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600" y="4200525"/>
                <a:ext cx="5849471" cy="646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5 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・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 2 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・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 6 = 10 </a:t>
                </a:r>
                <a:r>
                  <a:rPr lang="it-IT" altLang="it-IT" dirty="0">
                    <a:solidFill>
                      <a:srgbClr val="2A2A2A"/>
                    </a:solidFill>
                    <a:latin typeface="ＭＳ ゴシック" panose="020B0609070205080204" pitchFamily="49" charset="-128"/>
                    <a:ea typeface="ＭＳ ゴシック" panose="020B0609070205080204" pitchFamily="49" charset="-128"/>
                  </a:rPr>
                  <a:t>・</a:t>
                </a:r>
                <a:r>
                  <a:rPr lang="it-IT" altLang="it-IT" dirty="0">
                    <a:solidFill>
                      <a:srgbClr val="2A2A2A"/>
                    </a:solidFill>
                    <a:latin typeface="Chalkboard" panose="03050602040202020205" pitchFamily="66" charset="77"/>
                  </a:rPr>
                  <a:t> 6 = 60  </a:t>
                </a:r>
              </a:p>
            </p:txBody>
          </p:sp>
        </p:grpSp>
      </p:grpSp>
      <p:sp>
        <p:nvSpPr>
          <p:cNvPr id="35" name="TextBox 15">
            <a:extLst>
              <a:ext uri="{FF2B5EF4-FFF2-40B4-BE49-F238E27FC236}">
                <a16:creationId xmlns:a16="http://schemas.microsoft.com/office/drawing/2014/main" id="{036F5A8A-5AED-1144-A9B1-58F0582C6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89" y="5284569"/>
            <a:ext cx="7823200" cy="646331"/>
          </a:xfrm>
          <a:prstGeom prst="rect">
            <a:avLst/>
          </a:prstGeom>
          <a:solidFill>
            <a:srgbClr val="FFFBE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che cosa servono le parentesi?</a:t>
            </a:r>
          </a:p>
        </p:txBody>
      </p:sp>
    </p:spTree>
    <p:extLst>
      <p:ext uri="{BB962C8B-B14F-4D97-AF65-F5344CB8AC3E}">
        <p14:creationId xmlns:p14="http://schemas.microsoft.com/office/powerpoint/2010/main" val="14077335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E1F8C31-564B-1A41-A4CE-B54A175E5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3200" y="330200"/>
            <a:ext cx="8667750" cy="6223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Ordine delle operazioni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1CF13BEC-7E24-4B49-8D0A-C72C3B92E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4EA3EC93-DA26-4D40-BA16-60DA89B66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5845" name="TextBox 8">
            <a:extLst>
              <a:ext uri="{FF2B5EF4-FFF2-40B4-BE49-F238E27FC236}">
                <a16:creationId xmlns:a16="http://schemas.microsoft.com/office/drawing/2014/main" id="{52342985-CFE5-7244-9FE8-AD9E5BB4A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2959100"/>
            <a:ext cx="781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</a:rPr>
              <a:t>B. Priorità delle operazioni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D1DC4-4328-6044-BCAD-A978814E34B2}"/>
              </a:ext>
            </a:extLst>
          </p:cNvPr>
          <p:cNvSpPr txBox="1"/>
          <p:nvPr/>
        </p:nvSpPr>
        <p:spPr>
          <a:xfrm>
            <a:off x="609600" y="3454400"/>
            <a:ext cx="8331200" cy="236988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In </a:t>
            </a:r>
            <a:r>
              <a:rPr lang="it-IT" altLang="it-IT" sz="2800" b="1" dirty="0">
                <a:solidFill>
                  <a:srgbClr val="FF0000"/>
                </a:solidFill>
              </a:rPr>
              <a:t>un’espressione con addizioni e moltiplicazioni, </a:t>
            </a:r>
            <a:r>
              <a:rPr lang="it-IT" altLang="it-IT" sz="2800" b="1" dirty="0"/>
              <a:t>eseguo</a:t>
            </a:r>
            <a:r>
              <a:rPr lang="it-IT" altLang="it-IT" sz="2800" b="1" dirty="0">
                <a:solidFill>
                  <a:srgbClr val="FF0000"/>
                </a:solidFill>
              </a:rPr>
              <a:t> </a:t>
            </a:r>
            <a:r>
              <a:rPr lang="it-IT" altLang="it-IT" sz="2800" b="1" dirty="0">
                <a:solidFill>
                  <a:srgbClr val="2A2A2A"/>
                </a:solidFill>
              </a:rPr>
              <a:t>le operazioni</a:t>
            </a:r>
            <a:r>
              <a:rPr lang="it-IT" altLang="it-IT" sz="2800" b="1" dirty="0">
                <a:solidFill>
                  <a:srgbClr val="FF0000"/>
                </a:solidFill>
              </a:rPr>
              <a:t> </a:t>
            </a:r>
            <a:r>
              <a:rPr lang="it-IT" altLang="it-IT" sz="2800" b="1" dirty="0"/>
              <a:t>si eseguono in questo ordine:</a:t>
            </a:r>
          </a:p>
          <a:p>
            <a:pPr eaLnBrk="1" hangingPunct="1">
              <a:buFontTx/>
              <a:buAutoNum type="arabicPeriod"/>
            </a:pPr>
            <a:r>
              <a:rPr lang="it-IT" altLang="it-IT" sz="2800" b="1" dirty="0"/>
              <a:t> Moltiplicazioni;</a:t>
            </a:r>
          </a:p>
          <a:p>
            <a:pPr eaLnBrk="1" hangingPunct="1">
              <a:buFontTx/>
              <a:buAutoNum type="arabicPeriod"/>
            </a:pPr>
            <a:r>
              <a:rPr lang="it-IT" altLang="it-IT" sz="2800" b="1" dirty="0"/>
              <a:t> Addizioni.                            </a:t>
            </a:r>
          </a:p>
          <a:p>
            <a:pPr eaLnBrk="1" hangingPunct="1"/>
            <a:endParaRPr lang="it-IT" altLang="it-IT" dirty="0"/>
          </a:p>
        </p:txBody>
      </p:sp>
      <p:sp>
        <p:nvSpPr>
          <p:cNvPr id="35847" name="TextBox 10">
            <a:extLst>
              <a:ext uri="{FF2B5EF4-FFF2-40B4-BE49-F238E27FC236}">
                <a16:creationId xmlns:a16="http://schemas.microsoft.com/office/drawing/2014/main" id="{7325595D-0CC8-E442-B7FD-FF839D978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5207000"/>
            <a:ext cx="84224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3400" indent="-5334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 dirty="0">
                <a:solidFill>
                  <a:srgbClr val="FF0000"/>
                </a:solidFill>
              </a:rPr>
              <a:t>C. Uso le parentesi per cambiare questo ordine.  </a:t>
            </a:r>
          </a:p>
        </p:txBody>
      </p:sp>
      <p:sp>
        <p:nvSpPr>
          <p:cNvPr id="35848" name="TextBox 8">
            <a:extLst>
              <a:ext uri="{FF2B5EF4-FFF2-40B4-BE49-F238E27FC236}">
                <a16:creationId xmlns:a16="http://schemas.microsoft.com/office/drawing/2014/main" id="{287BF9B6-0CFF-474F-A66A-91BDA2D24B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952500"/>
            <a:ext cx="8712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200" b="1">
                <a:solidFill>
                  <a:srgbClr val="0000FF"/>
                </a:solidFill>
              </a:rPr>
              <a:t>A. Espressioni con una sola operazione</a:t>
            </a:r>
          </a:p>
        </p:txBody>
      </p:sp>
      <p:sp>
        <p:nvSpPr>
          <p:cNvPr id="35849" name="Rectangle 8">
            <a:extLst>
              <a:ext uri="{FF2B5EF4-FFF2-40B4-BE49-F238E27FC236}">
                <a16:creationId xmlns:a16="http://schemas.microsoft.com/office/drawing/2014/main" id="{9D2142C8-D8C2-5444-9043-356EDE5F7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400" y="1577975"/>
            <a:ext cx="81407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2800" b="1" dirty="0"/>
              <a:t>In </a:t>
            </a:r>
            <a:r>
              <a:rPr lang="it-IT" altLang="it-IT" sz="2800" b="1" dirty="0">
                <a:solidFill>
                  <a:srgbClr val="FF0000"/>
                </a:solidFill>
              </a:rPr>
              <a:t>espressioni</a:t>
            </a:r>
            <a:r>
              <a:rPr lang="it-IT" altLang="it-IT" sz="2800" b="1" dirty="0"/>
              <a:t> </a:t>
            </a:r>
            <a:r>
              <a:rPr lang="it-IT" altLang="it-IT" sz="2800" b="1" dirty="0">
                <a:solidFill>
                  <a:srgbClr val="FF0000"/>
                </a:solidFill>
              </a:rPr>
              <a:t>con una sola operazione </a:t>
            </a:r>
            <a:r>
              <a:rPr lang="it-IT" altLang="it-IT" sz="2800" b="1" dirty="0"/>
              <a:t>applicata a tre o più numeri, eseguo i calcoli nell’ordine in cui sono scritti, da sinistra verso destra.</a:t>
            </a:r>
          </a:p>
        </p:txBody>
      </p:sp>
      <p:sp>
        <p:nvSpPr>
          <p:cNvPr id="35850" name="Footer Placeholder 11">
            <a:extLst>
              <a:ext uri="{FF2B5EF4-FFF2-40B4-BE49-F238E27FC236}">
                <a16:creationId xmlns:a16="http://schemas.microsoft.com/office/drawing/2014/main" id="{464FDDC4-0F41-674F-B541-B6728AE3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930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35851" name="Slide Number Placeholder 12">
            <a:extLst>
              <a:ext uri="{FF2B5EF4-FFF2-40B4-BE49-F238E27FC236}">
                <a16:creationId xmlns:a16="http://schemas.microsoft.com/office/drawing/2014/main" id="{5ADF84B7-F28B-0C4A-9113-1B317B7D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1894ED-204D-CB44-8796-DB5E0C4774BC}" type="slidenum">
              <a:rPr lang="it-IT" altLang="it-IT" sz="1400"/>
              <a:pPr eaLnBrk="1" hangingPunct="1"/>
              <a:t>24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8738684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E1F8C31-564B-1A41-A4CE-B54A175E5D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18141" y="207347"/>
            <a:ext cx="8026400" cy="6223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Esempi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1CF13BEC-7E24-4B49-8D0A-C72C3B92E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4EA3EC93-DA26-4D40-BA16-60DA89B66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3" y="24415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35850" name="Footer Placeholder 11">
            <a:extLst>
              <a:ext uri="{FF2B5EF4-FFF2-40B4-BE49-F238E27FC236}">
                <a16:creationId xmlns:a16="http://schemas.microsoft.com/office/drawing/2014/main" id="{464FDDC4-0F41-674F-B541-B6728AE3A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930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 dirty="0"/>
              <a:t>Daniela Valenti, 2021</a:t>
            </a:r>
          </a:p>
        </p:txBody>
      </p:sp>
      <p:sp>
        <p:nvSpPr>
          <p:cNvPr id="35851" name="Slide Number Placeholder 12">
            <a:extLst>
              <a:ext uri="{FF2B5EF4-FFF2-40B4-BE49-F238E27FC236}">
                <a16:creationId xmlns:a16="http://schemas.microsoft.com/office/drawing/2014/main" id="{5ADF84B7-F28B-0C4A-9113-1B317B7D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239000" y="6446416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41894ED-204D-CB44-8796-DB5E0C4774BC}" type="slidenum">
              <a:rPr lang="it-IT" altLang="it-IT" sz="1400"/>
              <a:pPr eaLnBrk="1" hangingPunct="1"/>
              <a:t>25</a:t>
            </a:fld>
            <a:endParaRPr lang="it-IT" altLang="it-IT" sz="1400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F04EEE6E-2A57-B947-BED8-5D19B5E1A187}"/>
              </a:ext>
            </a:extLst>
          </p:cNvPr>
          <p:cNvGrpSpPr/>
          <p:nvPr/>
        </p:nvGrpSpPr>
        <p:grpSpPr>
          <a:xfrm>
            <a:off x="431800" y="1054583"/>
            <a:ext cx="8486289" cy="1512066"/>
            <a:chOff x="431800" y="1564892"/>
            <a:chExt cx="8486289" cy="1512066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8D206E29-B38C-AA42-8A85-31B08CC16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1800" y="1564892"/>
              <a:ext cx="3777279" cy="1508573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3F5CFC82-191C-BF41-9C4B-5F337AC194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69" t="7013" r="930" b="5745"/>
            <a:stretch/>
          </p:blipFill>
          <p:spPr>
            <a:xfrm>
              <a:off x="4531342" y="1564892"/>
              <a:ext cx="4386747" cy="1512066"/>
            </a:xfrm>
            <a:prstGeom prst="rect">
              <a:avLst/>
            </a:prstGeom>
          </p:spPr>
        </p:pic>
      </p:grp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423C2F14-7AEF-274F-AF21-21D28D321298}"/>
              </a:ext>
            </a:extLst>
          </p:cNvPr>
          <p:cNvCxnSpPr>
            <a:cxnSpLocks/>
          </p:cNvCxnSpPr>
          <p:nvPr/>
        </p:nvCxnSpPr>
        <p:spPr bwMode="auto">
          <a:xfrm flipH="1">
            <a:off x="0" y="3013796"/>
            <a:ext cx="9144001" cy="0"/>
          </a:xfrm>
          <a:prstGeom prst="line">
            <a:avLst/>
          </a:prstGeom>
          <a:solidFill>
            <a:schemeClr val="accent1"/>
          </a:solidFill>
          <a:ln w="1270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Immagine 11">
            <a:extLst>
              <a:ext uri="{FF2B5EF4-FFF2-40B4-BE49-F238E27FC236}">
                <a16:creationId xmlns:a16="http://schemas.microsoft.com/office/drawing/2014/main" id="{44E57C2E-6F36-C743-9946-6A8521006C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4275" y="3417849"/>
            <a:ext cx="6801338" cy="1410033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607D987-7480-6747-8CFA-7D024F62C7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4961" y="5166555"/>
            <a:ext cx="5779966" cy="148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512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C632164A-16CC-1D48-8A83-B23D08B52F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2883" y="723900"/>
            <a:ext cx="6686446" cy="723900"/>
          </a:xfrm>
        </p:spPr>
        <p:txBody>
          <a:bodyPr/>
          <a:lstStyle/>
          <a:p>
            <a:pPr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numeri naturali sulla rett</a:t>
            </a:r>
            <a:r>
              <a:rPr lang="it-IT" altLang="it-IT" sz="40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130848CD-A9CD-F64B-8B59-C7E00E6FA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2400"/>
          </a:p>
        </p:txBody>
      </p:sp>
      <p:sp>
        <p:nvSpPr>
          <p:cNvPr id="23557" name="Text Box 8">
            <a:extLst>
              <a:ext uri="{FF2B5EF4-FFF2-40B4-BE49-F238E27FC236}">
                <a16:creationId xmlns:a16="http://schemas.microsoft.com/office/drawing/2014/main" id="{253D53FB-B18D-0844-B586-D05861D28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23558" name="Footer Placeholder 7">
            <a:extLst>
              <a:ext uri="{FF2B5EF4-FFF2-40B4-BE49-F238E27FC236}">
                <a16:creationId xmlns:a16="http://schemas.microsoft.com/office/drawing/2014/main" id="{9EBCF752-B40F-804E-B9C8-13DD12785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19939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400" i="1"/>
              <a:t>Daniela Valenti, 2021</a:t>
            </a:r>
          </a:p>
        </p:txBody>
      </p:sp>
      <p:sp>
        <p:nvSpPr>
          <p:cNvPr id="23559" name="Slide Number Placeholder 6">
            <a:extLst>
              <a:ext uri="{FF2B5EF4-FFF2-40B4-BE49-F238E27FC236}">
                <a16:creationId xmlns:a16="http://schemas.microsoft.com/office/drawing/2014/main" id="{61108369-D8BA-F84F-A4E0-AA57DB4A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5DF9E35-7303-6343-A845-F2E85F5F8129}" type="slidenum">
              <a:rPr lang="it-IT" altLang="it-IT" sz="1400"/>
              <a:pPr eaLnBrk="1" hangingPunct="1"/>
              <a:t>3</a:t>
            </a:fld>
            <a:endParaRPr lang="it-IT" altLang="it-IT" sz="1400"/>
          </a:p>
        </p:txBody>
      </p:sp>
      <p:pic>
        <p:nvPicPr>
          <p:cNvPr id="23560" name="Picture 7" descr="Nat_retta.png">
            <a:extLst>
              <a:ext uri="{FF2B5EF4-FFF2-40B4-BE49-F238E27FC236}">
                <a16:creationId xmlns:a16="http://schemas.microsoft.com/office/drawing/2014/main" id="{0EF5E8A5-EB91-3D4E-92E4-85B0D1EC5C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057205"/>
            <a:ext cx="7821613" cy="28765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259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8DC4CD3C-BB00-0B47-AE78-BBEBDF312A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67750" cy="10160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Addizione e sottrazione con numeri naturali</a:t>
            </a:r>
          </a:p>
        </p:txBody>
      </p:sp>
      <p:sp>
        <p:nvSpPr>
          <p:cNvPr id="23554" name="Rectangle 4">
            <a:extLst>
              <a:ext uri="{FF2B5EF4-FFF2-40B4-BE49-F238E27FC236}">
                <a16:creationId xmlns:a16="http://schemas.microsoft.com/office/drawing/2014/main" id="{571C569C-7164-9845-B97F-74EA03BE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3555" name="Footer Placeholder 7">
            <a:extLst>
              <a:ext uri="{FF2B5EF4-FFF2-40B4-BE49-F238E27FC236}">
                <a16:creationId xmlns:a16="http://schemas.microsoft.com/office/drawing/2014/main" id="{86CFE587-A17E-E347-89B4-419F45B59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3556" name="Slide Number Placeholder 6">
            <a:extLst>
              <a:ext uri="{FF2B5EF4-FFF2-40B4-BE49-F238E27FC236}">
                <a16:creationId xmlns:a16="http://schemas.microsoft.com/office/drawing/2014/main" id="{A881F01F-BF0E-2C4B-B4B1-3DFDD06B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97F04B-96F2-4B49-8948-F40705768C1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23557" name="TextBox 8">
            <a:extLst>
              <a:ext uri="{FF2B5EF4-FFF2-40B4-BE49-F238E27FC236}">
                <a16:creationId xmlns:a16="http://schemas.microsoft.com/office/drawing/2014/main" id="{2253EEB1-4E82-EC4C-9BD0-FEFB4E398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765300"/>
            <a:ext cx="68961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3600" b="1" dirty="0">
                <a:latin typeface="Times New Roman" panose="02020603050405020304" pitchFamily="18" charset="0"/>
              </a:rPr>
              <a:t>Addizione e sottrazione sulla retta</a:t>
            </a:r>
          </a:p>
        </p:txBody>
      </p:sp>
      <p:pic>
        <p:nvPicPr>
          <p:cNvPr id="23558" name="Picture 11" descr="Add_sott_N.jpg">
            <a:extLst>
              <a:ext uri="{FF2B5EF4-FFF2-40B4-BE49-F238E27FC236}">
                <a16:creationId xmlns:a16="http://schemas.microsoft.com/office/drawing/2014/main" id="{D016D4D5-0E66-9148-8A6C-363B98FA8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2758190"/>
            <a:ext cx="6142038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F8DE54C4-7477-EE47-99A3-2E71C4797C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 numeri negativi</a:t>
            </a:r>
          </a:p>
        </p:txBody>
      </p:sp>
      <p:sp>
        <p:nvSpPr>
          <p:cNvPr id="25602" name="Rectangle 4">
            <a:extLst>
              <a:ext uri="{FF2B5EF4-FFF2-40B4-BE49-F238E27FC236}">
                <a16:creationId xmlns:a16="http://schemas.microsoft.com/office/drawing/2014/main" id="{30C9D9A8-D6EA-404B-A15D-086F5E828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25603" name="Text Box 8">
            <a:extLst>
              <a:ext uri="{FF2B5EF4-FFF2-40B4-BE49-F238E27FC236}">
                <a16:creationId xmlns:a16="http://schemas.microsoft.com/office/drawing/2014/main" id="{11878B00-A8D3-3E49-981D-90B150AC5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500" y="1155700"/>
            <a:ext cx="3822700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b="1">
                <a:latin typeface="Times New Roman" panose="02020603050405020304" pitchFamily="18" charset="0"/>
              </a:rPr>
              <a:t>Si introducono i </a:t>
            </a:r>
            <a:r>
              <a:rPr lang="it-IT" altLang="it-IT" b="1" i="1">
                <a:latin typeface="Times New Roman" panose="02020603050405020304" pitchFamily="18" charset="0"/>
              </a:rPr>
              <a:t>numeri negativi</a:t>
            </a:r>
            <a:r>
              <a:rPr lang="it-IT" altLang="it-IT" b="1">
                <a:latin typeface="Times New Roman" panose="02020603050405020304" pitchFamily="18" charset="0"/>
              </a:rPr>
              <a:t> per avere il risultato di tutte le sottrazioni.</a:t>
            </a:r>
          </a:p>
        </p:txBody>
      </p:sp>
      <p:sp>
        <p:nvSpPr>
          <p:cNvPr id="25604" name="Footer Placeholder 7">
            <a:extLst>
              <a:ext uri="{FF2B5EF4-FFF2-40B4-BE49-F238E27FC236}">
                <a16:creationId xmlns:a16="http://schemas.microsoft.com/office/drawing/2014/main" id="{7F09DCF2-77C5-1048-9C5E-7477F8507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5605" name="Slide Number Placeholder 6">
            <a:extLst>
              <a:ext uri="{FF2B5EF4-FFF2-40B4-BE49-F238E27FC236}">
                <a16:creationId xmlns:a16="http://schemas.microsoft.com/office/drawing/2014/main" id="{967FD3DC-451A-7C4F-9148-6AA66FE5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72FCCE-1D0C-A545-8614-054B952B0161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25606" name="Picture 9" descr="negativi1a.jpg">
            <a:extLst>
              <a:ext uri="{FF2B5EF4-FFF2-40B4-BE49-F238E27FC236}">
                <a16:creationId xmlns:a16="http://schemas.microsoft.com/office/drawing/2014/main" id="{86E63080-4DD2-6243-9C8C-F5F689AC9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238250"/>
            <a:ext cx="40798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0" descr="Negativi2a.jpg">
            <a:extLst>
              <a:ext uri="{FF2B5EF4-FFF2-40B4-BE49-F238E27FC236}">
                <a16:creationId xmlns:a16="http://schemas.microsoft.com/office/drawing/2014/main" id="{11312EBD-5D41-444E-9B69-419140BF4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3716338"/>
            <a:ext cx="5637213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A586113F-73DD-B34C-838A-6A159A7E4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03400" y="558800"/>
            <a:ext cx="567690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Numeri opposti</a:t>
            </a:r>
          </a:p>
        </p:txBody>
      </p:sp>
      <p:sp>
        <p:nvSpPr>
          <p:cNvPr id="27651" name="Footer Placeholder 7">
            <a:extLst>
              <a:ext uri="{FF2B5EF4-FFF2-40B4-BE49-F238E27FC236}">
                <a16:creationId xmlns:a16="http://schemas.microsoft.com/office/drawing/2014/main" id="{E8EB8FC7-38D2-B749-939B-1324405C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27652" name="Slide Number Placeholder 6">
            <a:extLst>
              <a:ext uri="{FF2B5EF4-FFF2-40B4-BE49-F238E27FC236}">
                <a16:creationId xmlns:a16="http://schemas.microsoft.com/office/drawing/2014/main" id="{07C1FD51-B1BC-FA4C-83D6-CDED3E7D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0B10D7-66AC-C942-8D2C-4067F74728FD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pic>
        <p:nvPicPr>
          <p:cNvPr id="27653" name="Picture 8" descr="Int_pres1_Opposti1.jpg">
            <a:extLst>
              <a:ext uri="{FF2B5EF4-FFF2-40B4-BE49-F238E27FC236}">
                <a16:creationId xmlns:a16="http://schemas.microsoft.com/office/drawing/2014/main" id="{3596EDE2-A054-C345-B7DE-1E11E42925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809750"/>
            <a:ext cx="65373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90A283C5-3A82-2C4B-8E68-393484082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8300" y="508000"/>
            <a:ext cx="848360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L’insieme </a:t>
            </a:r>
            <a:r>
              <a:rPr lang="it-IT" altLang="it-IT" sz="40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dei numeri interi</a:t>
            </a:r>
          </a:p>
        </p:txBody>
      </p:sp>
      <p:sp>
        <p:nvSpPr>
          <p:cNvPr id="30722" name="Rectangle 4">
            <a:extLst>
              <a:ext uri="{FF2B5EF4-FFF2-40B4-BE49-F238E27FC236}">
                <a16:creationId xmlns:a16="http://schemas.microsoft.com/office/drawing/2014/main" id="{E4E5C4A6-5BC0-6E48-A123-DD86CCA892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0723" name="Footer Placeholder 7">
            <a:extLst>
              <a:ext uri="{FF2B5EF4-FFF2-40B4-BE49-F238E27FC236}">
                <a16:creationId xmlns:a16="http://schemas.microsoft.com/office/drawing/2014/main" id="{39CC038D-11E8-FA47-BD89-82CFEB98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30724" name="Slide Number Placeholder 6">
            <a:extLst>
              <a:ext uri="{FF2B5EF4-FFF2-40B4-BE49-F238E27FC236}">
                <a16:creationId xmlns:a16="http://schemas.microsoft.com/office/drawing/2014/main" id="{94EFE4B3-43EB-8D43-8039-A55B9C47E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25FAE0-52AD-E74F-B889-E7279F641D5C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232A40D-7D83-F14F-BAA3-9725060B547A}"/>
              </a:ext>
            </a:extLst>
          </p:cNvPr>
          <p:cNvGrpSpPr/>
          <p:nvPr/>
        </p:nvGrpSpPr>
        <p:grpSpPr>
          <a:xfrm>
            <a:off x="635000" y="1555750"/>
            <a:ext cx="8140700" cy="4564063"/>
            <a:chOff x="635000" y="1555750"/>
            <a:chExt cx="8140700" cy="4564063"/>
          </a:xfrm>
        </p:grpSpPr>
        <p:pic>
          <p:nvPicPr>
            <p:cNvPr id="30725" name="Picture 6" descr="Int_retta3a.png">
              <a:extLst>
                <a:ext uri="{FF2B5EF4-FFF2-40B4-BE49-F238E27FC236}">
                  <a16:creationId xmlns:a16="http://schemas.microsoft.com/office/drawing/2014/main" id="{38AB0C83-F11F-7840-BCD7-846980F34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000" y="1555750"/>
              <a:ext cx="8023225" cy="126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6" name="Rectangle 7">
              <a:extLst>
                <a:ext uri="{FF2B5EF4-FFF2-40B4-BE49-F238E27FC236}">
                  <a16:creationId xmlns:a16="http://schemas.microsoft.com/office/drawing/2014/main" id="{5BC9C72D-6475-7447-9736-D82B9AF9B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850" y="3215481"/>
              <a:ext cx="7503826" cy="1201737"/>
            </a:xfrm>
            <a:prstGeom prst="rect">
              <a:avLst/>
            </a:prstGeom>
            <a:solidFill>
              <a:srgbClr val="FFFBEF"/>
            </a:solidFill>
            <a:ln>
              <a:noFill/>
            </a:ln>
            <a:extLst/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it-IT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L’insieme</a:t>
              </a:r>
              <a:r>
                <a:rPr lang="en-US" altLang="it-IT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Z </a:t>
              </a:r>
              <a:r>
                <a:rPr lang="en-US" altLang="it-IT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è</a:t>
              </a:r>
              <a:r>
                <a:rPr lang="en-US" altLang="it-IT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it-IT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formato</a:t>
              </a:r>
              <a:r>
                <a:rPr lang="en-US" altLang="it-IT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it-IT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dai</a:t>
              </a:r>
              <a:r>
                <a:rPr lang="en-US" altLang="it-IT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numeri </a:t>
              </a:r>
              <a:r>
                <a:rPr lang="en-US" altLang="it-IT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naturali</a:t>
              </a:r>
              <a:r>
                <a:rPr lang="en-US" altLang="it-IT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e </a:t>
              </a:r>
              <a:r>
                <a:rPr lang="en-US" altLang="it-IT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dai</a:t>
              </a:r>
              <a:r>
                <a:rPr lang="en-US" altLang="it-IT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it-IT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loro</a:t>
              </a:r>
              <a:r>
                <a:rPr lang="en-US" altLang="it-IT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it-IT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opposti</a:t>
              </a:r>
              <a:r>
                <a:rPr lang="it-IT" altLang="it-IT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30727" name="TextBox 10">
              <a:extLst>
                <a:ext uri="{FF2B5EF4-FFF2-40B4-BE49-F238E27FC236}">
                  <a16:creationId xmlns:a16="http://schemas.microsoft.com/office/drawing/2014/main" id="{8AE7B27D-0F37-4948-A826-A5B074C7D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6700" y="4735513"/>
              <a:ext cx="4699000" cy="1384300"/>
            </a:xfrm>
            <a:prstGeom prst="rect">
              <a:avLst/>
            </a:prstGeom>
            <a:noFill/>
            <a:ln w="28575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i="1" dirty="0">
                  <a:latin typeface="Book Antiqua" panose="02040602050305030304" pitchFamily="18" charset="0"/>
                </a:rPr>
                <a:t>La lettera </a:t>
              </a:r>
              <a:r>
                <a:rPr lang="it-IT" altLang="it-IT" sz="2800" b="1" i="1" dirty="0" err="1">
                  <a:latin typeface="Book Antiqua" panose="02040602050305030304" pitchFamily="18" charset="0"/>
                </a:rPr>
                <a:t>Z</a:t>
              </a:r>
              <a:r>
                <a:rPr lang="it-IT" altLang="it-IT" sz="2800" b="1" i="1" dirty="0">
                  <a:latin typeface="Book Antiqua" panose="02040602050305030304" pitchFamily="18" charset="0"/>
                </a:rPr>
                <a:t> è l’iniziale della parola ZAHL, che significa numero in tedesco</a:t>
              </a:r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51AF0C71-7B62-2B42-BDDD-C4A208E975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300" y="3429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L’insieme </a:t>
            </a:r>
            <a:r>
              <a:rPr lang="it-IT" altLang="it-IT" sz="40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è discreto</a:t>
            </a:r>
          </a:p>
        </p:txBody>
      </p:sp>
      <p:sp>
        <p:nvSpPr>
          <p:cNvPr id="32770" name="Rectangle 4">
            <a:extLst>
              <a:ext uri="{FF2B5EF4-FFF2-40B4-BE49-F238E27FC236}">
                <a16:creationId xmlns:a16="http://schemas.microsoft.com/office/drawing/2014/main" id="{B0B51364-62AE-4C4F-98DA-E9E309835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2772" name="Text Box 8">
            <a:extLst>
              <a:ext uri="{FF2B5EF4-FFF2-40B4-BE49-F238E27FC236}">
                <a16:creationId xmlns:a16="http://schemas.microsoft.com/office/drawing/2014/main" id="{6A1320B8-DCF9-1942-B094-A7909C15E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32773" name="Footer Placeholder 7">
            <a:extLst>
              <a:ext uri="{FF2B5EF4-FFF2-40B4-BE49-F238E27FC236}">
                <a16:creationId xmlns:a16="http://schemas.microsoft.com/office/drawing/2014/main" id="{6028A91C-E9DB-3E4B-97DC-B257F7DD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08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sp>
        <p:nvSpPr>
          <p:cNvPr id="32774" name="Slide Number Placeholder 6">
            <a:extLst>
              <a:ext uri="{FF2B5EF4-FFF2-40B4-BE49-F238E27FC236}">
                <a16:creationId xmlns:a16="http://schemas.microsoft.com/office/drawing/2014/main" id="{26FF4EC4-ECC3-834D-A72A-0BECE65B8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EDA648-73CC-BD4E-8BC9-155DAF70DB27}" type="slidenum">
              <a:rPr lang="it-IT" altLang="it-IT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400" dirty="0">
              <a:latin typeface="Times New Roman" panose="02020603050405020304" pitchFamily="18" charset="0"/>
            </a:endParaRP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80F8151F-B183-B049-ACB9-A17222DF3C19}"/>
              </a:ext>
            </a:extLst>
          </p:cNvPr>
          <p:cNvGrpSpPr/>
          <p:nvPr/>
        </p:nvGrpSpPr>
        <p:grpSpPr>
          <a:xfrm>
            <a:off x="361950" y="1230735"/>
            <a:ext cx="8534400" cy="4682703"/>
            <a:chOff x="361950" y="1230735"/>
            <a:chExt cx="8534400" cy="4682703"/>
          </a:xfrm>
        </p:grpSpPr>
        <p:sp>
          <p:nvSpPr>
            <p:cNvPr id="32771" name="Rectangle 5">
              <a:extLst>
                <a:ext uri="{FF2B5EF4-FFF2-40B4-BE49-F238E27FC236}">
                  <a16:creationId xmlns:a16="http://schemas.microsoft.com/office/drawing/2014/main" id="{BCF32444-3029-314B-813F-427E72DB060B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61950" y="1230735"/>
              <a:ext cx="85344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La rappresentazione sulla retta suggerisce:</a:t>
              </a:r>
              <a:endParaRPr lang="it-IT" alt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l’insieme </a:t>
              </a:r>
              <a:r>
                <a:rPr lang="it-IT" altLang="it-IT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Z</a:t>
              </a:r>
              <a:r>
                <a:rPr lang="it-IT" altLang="it-IT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dei numeri interi è discreto </a:t>
              </a:r>
            </a:p>
          </p:txBody>
        </p:sp>
        <p:pic>
          <p:nvPicPr>
            <p:cNvPr id="32775" name="Picture 10" descr="Collana_oriz2.png">
              <a:extLst>
                <a:ext uri="{FF2B5EF4-FFF2-40B4-BE49-F238E27FC236}">
                  <a16:creationId xmlns:a16="http://schemas.microsoft.com/office/drawing/2014/main" id="{7D2F624A-1FD2-D64E-B945-0998D26A8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0" y="5286375"/>
              <a:ext cx="7861300" cy="627063"/>
            </a:xfrm>
            <a:prstGeom prst="rect">
              <a:avLst/>
            </a:prstGeom>
            <a:noFill/>
            <a:ln w="3175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776" name="TextBox 11">
              <a:extLst>
                <a:ext uri="{FF2B5EF4-FFF2-40B4-BE49-F238E27FC236}">
                  <a16:creationId xmlns:a16="http://schemas.microsoft.com/office/drawing/2014/main" id="{0C0D1118-FA47-9644-9166-3C12F4C50C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3400" y="4102100"/>
              <a:ext cx="8305800" cy="95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/>
                <a:t>I punti sono isolati, separati fra loro, come perline di una collana: non c’è un numero intero fra −2 e −1… </a:t>
              </a:r>
            </a:p>
          </p:txBody>
        </p:sp>
        <p:pic>
          <p:nvPicPr>
            <p:cNvPr id="32777" name="Picture 10" descr="Int_retta3a.png">
              <a:extLst>
                <a:ext uri="{FF2B5EF4-FFF2-40B4-BE49-F238E27FC236}">
                  <a16:creationId xmlns:a16="http://schemas.microsoft.com/office/drawing/2014/main" id="{6B189E52-4889-5244-BA05-06B61621D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406650"/>
              <a:ext cx="8023225" cy="1268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E21EA5A5-D7A7-A249-827B-3A20B0A3BF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67750" cy="723900"/>
          </a:xfrm>
        </p:spPr>
        <p:txBody>
          <a:bodyPr/>
          <a:lstStyle/>
          <a:p>
            <a:pPr algn="ctr" eaLnBrk="1" hangingPunct="1"/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L’insieme </a:t>
            </a:r>
            <a:r>
              <a:rPr lang="it-IT" altLang="it-IT" sz="4000" b="1" dirty="0" err="1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Z</a:t>
            </a:r>
            <a:r>
              <a:rPr lang="it-IT" altLang="it-IT" sz="40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è ordinato</a:t>
            </a:r>
          </a:p>
        </p:txBody>
      </p:sp>
      <p:sp>
        <p:nvSpPr>
          <p:cNvPr id="34818" name="Rectangle 4">
            <a:extLst>
              <a:ext uri="{FF2B5EF4-FFF2-40B4-BE49-F238E27FC236}">
                <a16:creationId xmlns:a16="http://schemas.microsoft.com/office/drawing/2014/main" id="{3168284D-5FBF-A446-872E-B24E86373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50" y="2320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Times New Roman" panose="02020603050405020304" pitchFamily="18" charset="0"/>
            </a:endParaRPr>
          </a:p>
        </p:txBody>
      </p:sp>
      <p:sp>
        <p:nvSpPr>
          <p:cNvPr id="34820" name="Text Box 8">
            <a:extLst>
              <a:ext uri="{FF2B5EF4-FFF2-40B4-BE49-F238E27FC236}">
                <a16:creationId xmlns:a16="http://schemas.microsoft.com/office/drawing/2014/main" id="{72266072-19F9-FC4E-B582-ACE827139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965200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34821" name="Footer Placeholder 7">
            <a:extLst>
              <a:ext uri="{FF2B5EF4-FFF2-40B4-BE49-F238E27FC236}">
                <a16:creationId xmlns:a16="http://schemas.microsoft.com/office/drawing/2014/main" id="{012E6C97-4875-7746-8B09-71C562EEA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" y="61341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9296E77-1AA3-6D45-87CC-B50F41E1C39C}"/>
              </a:ext>
            </a:extLst>
          </p:cNvPr>
          <p:cNvGrpSpPr/>
          <p:nvPr/>
        </p:nvGrpSpPr>
        <p:grpSpPr>
          <a:xfrm>
            <a:off x="406400" y="1427152"/>
            <a:ext cx="8712200" cy="4575195"/>
            <a:chOff x="266700" y="1292205"/>
            <a:chExt cx="8712200" cy="4575195"/>
          </a:xfrm>
        </p:grpSpPr>
        <p:sp>
          <p:nvSpPr>
            <p:cNvPr id="34819" name="Rectangle 5">
              <a:extLst>
                <a:ext uri="{FF2B5EF4-FFF2-40B4-BE49-F238E27FC236}">
                  <a16:creationId xmlns:a16="http://schemas.microsoft.com/office/drawing/2014/main" id="{3943B67D-FFAE-0445-9D94-AA118E6AD18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93700" y="1292205"/>
              <a:ext cx="801370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La rappresentazione sulla retta suggerisce: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altLang="it-IT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l’insieme dei numeri interi è ordinato</a:t>
              </a:r>
            </a:p>
          </p:txBody>
        </p:sp>
        <p:sp>
          <p:nvSpPr>
            <p:cNvPr id="34822" name="TextBox 9">
              <a:extLst>
                <a:ext uri="{FF2B5EF4-FFF2-40B4-BE49-F238E27FC236}">
                  <a16:creationId xmlns:a16="http://schemas.microsoft.com/office/drawing/2014/main" id="{45CFFAB5-C07C-1D48-BFDF-6380DB964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9805" y="2387013"/>
              <a:ext cx="7475104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8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Scegli due numeri; puoi sempre dire quale viene prima e quale dopo.</a:t>
              </a:r>
            </a:p>
          </p:txBody>
        </p:sp>
        <p:pic>
          <p:nvPicPr>
            <p:cNvPr id="34823" name="Picture 11" descr="Int_retta3.jpg">
              <a:extLst>
                <a:ext uri="{FF2B5EF4-FFF2-40B4-BE49-F238E27FC236}">
                  <a16:creationId xmlns:a16="http://schemas.microsoft.com/office/drawing/2014/main" id="{7E76FA8A-871B-344A-BCFF-FBDC46378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100" y="3519488"/>
              <a:ext cx="8240713" cy="150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Line Callout 1 10">
              <a:extLst>
                <a:ext uri="{FF2B5EF4-FFF2-40B4-BE49-F238E27FC236}">
                  <a16:creationId xmlns:a16="http://schemas.microsoft.com/office/drawing/2014/main" id="{961F629E-D1D5-BB4E-9D12-8431F4C4A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" y="5295900"/>
              <a:ext cx="2908300" cy="571500"/>
            </a:xfrm>
            <a:prstGeom prst="borderCallout1">
              <a:avLst>
                <a:gd name="adj1" fmla="val -5102"/>
                <a:gd name="adj2" fmla="val 33259"/>
                <a:gd name="adj3" fmla="val -132282"/>
                <a:gd name="adj4" fmla="val 75764"/>
              </a:avLst>
            </a:prstGeom>
            <a:solidFill>
              <a:srgbClr val="FFFFCC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Times New Roman" panose="02020603050405020304" pitchFamily="18" charset="0"/>
                </a:rPr>
                <a:t>−4 </a:t>
              </a:r>
              <a:r>
                <a:rPr lang="it-IT" altLang="it-IT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viene prima di </a:t>
              </a:r>
              <a:r>
                <a:rPr lang="it-IT" altLang="it-IT" sz="2400" b="1">
                  <a:latin typeface="Times New Roman" panose="02020603050405020304" pitchFamily="18" charset="0"/>
                </a:rPr>
                <a:t>−3</a:t>
              </a:r>
            </a:p>
          </p:txBody>
        </p:sp>
        <p:sp>
          <p:nvSpPr>
            <p:cNvPr id="34825" name="Line Callout 1 11">
              <a:extLst>
                <a:ext uri="{FF2B5EF4-FFF2-40B4-BE49-F238E27FC236}">
                  <a16:creationId xmlns:a16="http://schemas.microsoft.com/office/drawing/2014/main" id="{221220C7-D312-C848-91B9-BE51F17F4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700" y="5346700"/>
              <a:ext cx="2362200" cy="508000"/>
            </a:xfrm>
            <a:prstGeom prst="borderCallout1">
              <a:avLst>
                <a:gd name="adj1" fmla="val -4741"/>
                <a:gd name="adj2" fmla="val 24218"/>
                <a:gd name="adj3" fmla="val -177301"/>
                <a:gd name="adj4" fmla="val -4889"/>
              </a:avLst>
            </a:prstGeom>
            <a:solidFill>
              <a:srgbClr val="FFFFCC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Times New Roman" panose="02020603050405020304" pitchFamily="18" charset="0"/>
                </a:rPr>
                <a:t> 4 </a:t>
              </a:r>
              <a:r>
                <a:rPr lang="it-IT" altLang="it-IT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viene dopo </a:t>
              </a:r>
              <a:r>
                <a:rPr lang="it-IT" altLang="it-IT" sz="2400" b="1">
                  <a:latin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34826" name="Line Callout 1 10">
              <a:extLst>
                <a:ext uri="{FF2B5EF4-FFF2-40B4-BE49-F238E27FC236}">
                  <a16:creationId xmlns:a16="http://schemas.microsoft.com/office/drawing/2014/main" id="{D13B7645-92D2-A646-AC75-355F07250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4900" y="5295900"/>
              <a:ext cx="2667000" cy="571500"/>
            </a:xfrm>
            <a:prstGeom prst="borderCallout1">
              <a:avLst>
                <a:gd name="adj1" fmla="val -5102"/>
                <a:gd name="adj2" fmla="val 33259"/>
                <a:gd name="adj3" fmla="val -138949"/>
                <a:gd name="adj4" fmla="val 22097"/>
              </a:avLst>
            </a:prstGeom>
            <a:solidFill>
              <a:srgbClr val="FFFFCC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latin typeface="Times New Roman" panose="02020603050405020304" pitchFamily="18" charset="0"/>
                </a:rPr>
                <a:t>−1 </a:t>
              </a:r>
              <a:r>
                <a:rPr lang="it-IT" altLang="it-IT" sz="2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viene prima di </a:t>
              </a:r>
              <a:r>
                <a:rPr lang="it-IT" altLang="it-IT" sz="2400" b="1">
                  <a:latin typeface="Times New Roman" panose="02020603050405020304" pitchFamily="18" charset="0"/>
                </a:rPr>
                <a:t>0</a:t>
              </a:r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EC0893E-B3C4-334F-BD47-7EAAC878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B9C97-27FD-E54B-B1A9-DF072B7BB197}" type="slidenum">
              <a:rPr lang="it-IT" altLang="it-IT" smtClean="0"/>
              <a:pPr>
                <a:defRPr/>
              </a:pPr>
              <a:t>9</a:t>
            </a:fld>
            <a:endParaRPr lang="it-IT" altLang="it-IT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Boomerang">
  <a:themeElements>
    <a:clrScheme name="Boomerang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35591</TotalTime>
  <Words>1086</Words>
  <Application>Microsoft Macintosh PowerPoint</Application>
  <PresentationFormat>Presentazione su schermo (4:3)</PresentationFormat>
  <Paragraphs>248</Paragraphs>
  <Slides>25</Slides>
  <Notes>25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  <vt:variant>
        <vt:lpstr>Presentazioni personalizzate</vt:lpstr>
      </vt:variant>
      <vt:variant>
        <vt:i4>4</vt:i4>
      </vt:variant>
    </vt:vector>
  </HeadingPairs>
  <TitlesOfParts>
    <vt:vector size="40" baseType="lpstr">
      <vt:lpstr>ＭＳ ゴシック</vt:lpstr>
      <vt:lpstr>ＭＳ Ｐゴシック</vt:lpstr>
      <vt:lpstr>Arial</vt:lpstr>
      <vt:lpstr>Arial Narrow</vt:lpstr>
      <vt:lpstr>Book Antiqua</vt:lpstr>
      <vt:lpstr>Cambria Math</vt:lpstr>
      <vt:lpstr>Chalkboard</vt:lpstr>
      <vt:lpstr>Symbol</vt:lpstr>
      <vt:lpstr>Times New Roman</vt:lpstr>
      <vt:lpstr>Wingdings</vt:lpstr>
      <vt:lpstr>Boomerang</vt:lpstr>
      <vt:lpstr>Dai numeri naturali ai numeri interi</vt:lpstr>
      <vt:lpstr>I numeri naturali</vt:lpstr>
      <vt:lpstr>I numeri naturali sulla retta</vt:lpstr>
      <vt:lpstr>Addizione e sottrazione con numeri naturali</vt:lpstr>
      <vt:lpstr>I numeri negativi</vt:lpstr>
      <vt:lpstr>Numeri opposti</vt:lpstr>
      <vt:lpstr>L’insieme Z dei numeri interi</vt:lpstr>
      <vt:lpstr>L’insieme Z è discreto</vt:lpstr>
      <vt:lpstr>L’insieme Z è ordinato</vt:lpstr>
      <vt:lpstr>Parole e simboli della matematica</vt:lpstr>
      <vt:lpstr>Parole e simboli della matematica</vt:lpstr>
      <vt:lpstr>Addizionare numeri opposti</vt:lpstr>
      <vt:lpstr>Nell’insieme Z ‘scompare’ la sottrazione</vt:lpstr>
      <vt:lpstr>Moltiplicare per (−1)</vt:lpstr>
      <vt:lpstr>Moltiplicare per (−1)</vt:lpstr>
      <vt:lpstr>Moltiplicare due numeri interi</vt:lpstr>
      <vt:lpstr>Moltiplicare due numeri interi</vt:lpstr>
      <vt:lpstr>Moltiplicare due numeri interi</vt:lpstr>
      <vt:lpstr>Attenzione alla scrittura</vt:lpstr>
      <vt:lpstr>Proprietà alla base dei procedimenti</vt:lpstr>
      <vt:lpstr>Proprietà di addizione e moltiplicazione con numeri interi </vt:lpstr>
      <vt:lpstr>Il simbolo per indicare l’opposto</vt:lpstr>
      <vt:lpstr>Espressioni numeriche</vt:lpstr>
      <vt:lpstr>Ordine delle operazioni</vt:lpstr>
      <vt:lpstr>Esempi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893</cp:revision>
  <cp:lastPrinted>2008-09-19T18:47:32Z</cp:lastPrinted>
  <dcterms:created xsi:type="dcterms:W3CDTF">2012-11-12T09:24:43Z</dcterms:created>
  <dcterms:modified xsi:type="dcterms:W3CDTF">2023-10-11T17:15:30Z</dcterms:modified>
</cp:coreProperties>
</file>