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7" r:id="rId3"/>
    <p:sldId id="320" r:id="rId4"/>
    <p:sldId id="322" r:id="rId5"/>
    <p:sldId id="323" r:id="rId6"/>
    <p:sldId id="324" r:id="rId7"/>
    <p:sldId id="325" r:id="rId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FEF"/>
    <a:srgbClr val="107768"/>
    <a:srgbClr val="0000FF"/>
    <a:srgbClr val="008943"/>
    <a:srgbClr val="055EF0"/>
    <a:srgbClr val="FFF9D3"/>
    <a:srgbClr val="E2FFFD"/>
    <a:srgbClr val="C6F3EC"/>
    <a:srgbClr val="FFFBEF"/>
    <a:srgbClr val="F7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/>
    <p:restoredTop sz="94607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9C65C-2A92-5648-AF21-D8403DB61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24FF3-9ED6-0248-A949-234C07DD9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096ED-8725-A14E-BEFA-4E27AFADA55C}" type="datetime1">
              <a:rPr lang="it-IT" altLang="it-IT"/>
              <a:pPr>
                <a:defRPr/>
              </a:pPr>
              <a:t>22/04/23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A5AE3-1AA0-E149-BF2E-474CD1A341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894D-1749-4F45-9895-42196C04D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5ECB22-8D33-8A43-BE58-D4A3821D9D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4A59D-3DEA-6D49-AE8D-D87938EEA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E7E22-8AD9-6447-B617-E4E733F2EC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CD47BA-2F36-3A4E-BC71-7DC2CCEEF38E}" type="datetime1">
              <a:rPr lang="it-IT" altLang="it-IT"/>
              <a:pPr>
                <a:defRPr/>
              </a:pPr>
              <a:t>22/04/23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2D7E54-0293-8E43-9D6C-9780BAD29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415499-4FBB-9F46-A655-D44DFED0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4B414-7C16-6E49-BE96-90270DDCB7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B18E7-FC2A-374B-A908-B53F42E3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B660A2-9219-7241-86F7-8E9814FD8F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5131EB-12CA-744D-A9E1-FD4DAAAC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BFEC-E42C-E647-AB79-50D7634C87A3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9EBB8-7A9D-DF42-9578-69CE70C5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F4DA1-A733-8B48-8D89-3D3286A1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2BEE-7497-064D-905F-35E99C659B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12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1B6995-51F5-294F-A932-C65561E0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FCDB-A6CB-F04C-A4A0-C58455DFDE10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8C324D-A580-354E-B81A-0A80FCB1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DF271-94A0-7645-A53A-9F9544CC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819-CEB4-8049-92D2-810E972BF9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16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4E587D-204A-DE43-B55C-83771806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3D82-F80F-3341-B29A-4E894B05AE40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348E7F-56D8-9045-BE68-898705F4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E4247-B8B5-2745-A9FE-4039D2FC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600F-E71C-D74A-BD6A-E80853D4A3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24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39E296-5287-A04A-BBF6-2D390773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FC91-9A9C-F942-919E-8742B4C79A7A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304F25-8001-F64A-8847-7D219369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A82C50-D524-6F4A-937B-E4A43076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9F0B-8496-B44A-8B98-89CBB17CF6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657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EF5BD-C213-F941-88F1-F1872E29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BEE9-B1A5-CC4A-A093-9562C6CC93E9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8E320-60EA-B945-8074-0CCE816C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E6D99-E94E-0F42-9DF8-ADB0451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B643-BF1D-9849-8EF4-1B6DF1B09F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01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CAB6380-0002-A844-8F54-59139CCE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B295-047C-2A46-85AD-954E9ACD51EC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70D1770-ECD0-4045-9852-007C9D64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E106788-C777-1E47-B90A-40556FCC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47D2-6ECD-924A-9432-854D0AC99F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8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C1160850-DEAA-9241-8624-FC6CD85A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4454-FFA1-C04A-B8AF-82CC518FA2B6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C013B0CD-EE58-2040-A150-5E5B9831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6E03AA6-3FD7-7040-BCDB-FC9B752E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CEFA-9395-5944-B4BC-518721D5BD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907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C668AE8-8B8D-9F44-82AB-6637B300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846-6B04-8D46-BCFB-4D8B7D2ED395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F14AC94-2538-2A41-A500-809D1A65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876E338-F6C0-B74C-A347-E697BA39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93B1-7EA8-324B-9DFD-56DAFB698F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808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1B08A103-1354-EA4F-9795-4E3849DF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5D52-4C60-A54E-879D-351FA255456F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3B6696A-CDBF-6C4E-B630-42D7F70E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9321D19-2C7D-DC40-95F4-5234F4E0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4B67-2247-DE45-82AE-D9542DE273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76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C3F1489-D46E-3746-8C5C-F542E1AA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E0FD-8A67-574D-892E-1B57369541CC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486FC7F-4A1D-E44D-9591-9A209406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3BAB5D1-5CC2-2843-ACCC-3DBCD80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11FF-245B-6B4D-9D29-C6423877BB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758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2B7D00F-40BC-CF4A-965A-B85A5EAD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BC98-3D47-6C43-BA18-BA1C7D08ABA6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AA6FB72-8C91-5746-99F5-6C2B2160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DAB147D-24D8-4D42-B8D4-DF77A45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D36E-D240-AE40-A721-D414FFE6B6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66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057E342E-01F2-D64F-8E9B-B3A9D543B5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5DBF8407-6B88-5842-9CD4-672C71C12B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B291E-E04A-A04F-816A-933E1DB8B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BA5208-B495-5540-8C4C-542742260942}" type="datetime1">
              <a:rPr lang="it-IT" altLang="it-IT" smtClean="0"/>
              <a:t>22/04/23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6D799-D80F-9044-97D3-2ECC7F362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BA9A67-6315-794B-951E-87CD42DD0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5B60DC-73F2-CE44-830F-DFA033EE22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B4B5782D-CEB3-084D-B014-756FBAA5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16" y="1052736"/>
            <a:ext cx="84582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Grafico di un quoziente di polinomi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934FC99C-6EF1-E945-B514-B83904018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E23F6-8F9B-F949-A90A-DA10845F2CF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E9E9BF87-F389-AC4C-A223-7B26AD56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CA9692-04E0-4E46-B56C-6EC3FA24BE5D}"/>
              </a:ext>
            </a:extLst>
          </p:cNvPr>
          <p:cNvSpPr txBox="1"/>
          <p:nvPr/>
        </p:nvSpPr>
        <p:spPr>
          <a:xfrm>
            <a:off x="1619672" y="3140968"/>
            <a:ext cx="55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Risposte e commenti all’attività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>
            <a:extLst>
              <a:ext uri="{FF2B5EF4-FFF2-40B4-BE49-F238E27FC236}">
                <a16:creationId xmlns:a16="http://schemas.microsoft.com/office/drawing/2014/main" id="{4706560D-FE86-774D-81BE-11B5C5D09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AA00E-5E8E-3E42-A346-CD29EEBBDF3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06E28C04-2E8C-B84A-83DD-29A9846E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AFF5C255-2C2E-084C-87A3-50B07E166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95856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</a:rPr>
              <a:t>Quesito 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3C692C-4AE0-BA4E-8011-DB59682B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5" y="1114091"/>
            <a:ext cx="5998205" cy="5120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2BCA9CC1-0D0B-5B49-A80E-AA41922FE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BD915-75E1-834C-81D5-A7460FCC29C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F24F6385-1EB6-3140-B19C-A7E58AEB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36867" name="TextBox 7">
            <a:extLst>
              <a:ext uri="{FF2B5EF4-FFF2-40B4-BE49-F238E27FC236}">
                <a16:creationId xmlns:a16="http://schemas.microsoft.com/office/drawing/2014/main" id="{79B563CE-E17A-CB45-A6FF-25CFAFD7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</a:rPr>
              <a:t>Quesito 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EE68A1-C42C-BC4A-8A87-D3B1A275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969057"/>
            <a:ext cx="7760267" cy="5369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EFC31172-294E-AC4A-8419-D304F2B79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67F16-D5C9-3441-BBB1-BB17E515F12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671F9AB2-676E-1B4E-A8AA-1080940D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38915" name="TextBox 7">
            <a:extLst>
              <a:ext uri="{FF2B5EF4-FFF2-40B4-BE49-F238E27FC236}">
                <a16:creationId xmlns:a16="http://schemas.microsoft.com/office/drawing/2014/main" id="{E0507072-6629-EA4F-AAE9-40BF0655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</a:rPr>
              <a:t>Quesiti 3, 4, 5</a:t>
            </a:r>
          </a:p>
        </p:txBody>
      </p:sp>
      <p:pic>
        <p:nvPicPr>
          <p:cNvPr id="38916" name="Picture 6" descr="Schermata 2016-05-26 alle 21.40.33.png">
            <a:extLst>
              <a:ext uri="{FF2B5EF4-FFF2-40B4-BE49-F238E27FC236}">
                <a16:creationId xmlns:a16="http://schemas.microsoft.com/office/drawing/2014/main" id="{6524ED50-75C9-3E48-B931-03FD4BFDC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3755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>
            <a:extLst>
              <a:ext uri="{FF2B5EF4-FFF2-40B4-BE49-F238E27FC236}">
                <a16:creationId xmlns:a16="http://schemas.microsoft.com/office/drawing/2014/main" id="{746BCBE2-C2B3-084A-BE68-5612690CE9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FAF42-18D1-B143-BEF7-A500C31AF57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8FF684CC-F141-0541-AF2E-7DA0040B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39939" name="TextBox 7">
            <a:extLst>
              <a:ext uri="{FF2B5EF4-FFF2-40B4-BE49-F238E27FC236}">
                <a16:creationId xmlns:a16="http://schemas.microsoft.com/office/drawing/2014/main" id="{327971F8-00D4-EF49-9770-11D2C412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</a:rPr>
              <a:t>Quesiti 6, 7, 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DE2A28-71D9-2A42-80F2-FDEDD076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21128"/>
            <a:ext cx="6624736" cy="54476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48CB56-0FFD-F449-83BA-9D45F319A7F5}"/>
              </a:ext>
            </a:extLst>
          </p:cNvPr>
          <p:cNvSpPr txBox="1"/>
          <p:nvPr/>
        </p:nvSpPr>
        <p:spPr>
          <a:xfrm>
            <a:off x="395536" y="4221088"/>
            <a:ext cx="11521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flesso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algn="ctr"/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9E36C0DD-89DB-414A-93A7-A314A1158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5FBE3-AC5B-8E4E-A6F5-3212CECEBB0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A577E1F5-3A42-9643-AD2E-06576084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40963" name="TextBox 7">
            <a:extLst>
              <a:ext uri="{FF2B5EF4-FFF2-40B4-BE49-F238E27FC236}">
                <a16:creationId xmlns:a16="http://schemas.microsoft.com/office/drawing/2014/main" id="{F5B52DD8-9BCF-F84A-B379-26804E00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FF"/>
                </a:solidFill>
              </a:rPr>
              <a:t>Un’osservazione</a:t>
            </a:r>
            <a:endParaRPr lang="it-IT" altLang="it-IT" sz="3600" b="1" dirty="0">
              <a:solidFill>
                <a:srgbClr val="0000FF"/>
              </a:solidFill>
            </a:endParaRPr>
          </a:p>
        </p:txBody>
      </p:sp>
      <p:pic>
        <p:nvPicPr>
          <p:cNvPr id="40964" name="Picture 6" descr="Schermata 2016-05-26 alle 22.21.13.png">
            <a:extLst>
              <a:ext uri="{FF2B5EF4-FFF2-40B4-BE49-F238E27FC236}">
                <a16:creationId xmlns:a16="http://schemas.microsoft.com/office/drawing/2014/main" id="{1704143C-00B2-E94D-AE34-1F4B0F14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375595"/>
            <a:ext cx="3995390" cy="392972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Box 8">
            <a:extLst>
              <a:ext uri="{FF2B5EF4-FFF2-40B4-BE49-F238E27FC236}">
                <a16:creationId xmlns:a16="http://schemas.microsoft.com/office/drawing/2014/main" id="{32345751-77EA-8447-BCC5-CD7B8B94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La curva attraversa il suo asintoto obliquo, mentre non può attraversare il suo asintoto verticale, perché il numero 1 non fa parte del dominio della funzione.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AB2D05E8-48DF-8C43-B2B3-12636492C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B178E-6B45-A642-9D45-4E75EF086A8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325A93DD-B6EC-EC4A-80CB-F5D2ACBA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41987" name="TextBox 7">
            <a:extLst>
              <a:ext uri="{FF2B5EF4-FFF2-40B4-BE49-F238E27FC236}">
                <a16:creationId xmlns:a16="http://schemas.microsoft.com/office/drawing/2014/main" id="{07834441-0DB3-5C4C-9BF0-ED003DAC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</a:rPr>
              <a:t>Studiare il grafico di una funzione</a:t>
            </a:r>
          </a:p>
        </p:txBody>
      </p:sp>
      <p:sp>
        <p:nvSpPr>
          <p:cNvPr id="41988" name="TextBox 8">
            <a:extLst>
              <a:ext uri="{FF2B5EF4-FFF2-40B4-BE49-F238E27FC236}">
                <a16:creationId xmlns:a16="http://schemas.microsoft.com/office/drawing/2014/main" id="{1B043CBA-06DD-1C48-9767-8EBFC844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229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Il procedimento completo qui seguito si può applicare per studiare il grafico di qualunque altra funzione.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Un’avvertenza: per calcolare gli asintoti obliqui, la funzione assegnata deve avere insieme di definizione illimitato. Questo si verifica sempre per i quozienti di polinomi, mentre ci sono altre funzioni che hanno un insieme di definizione limitato.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Qui sotto richiamo due esempi.</a:t>
            </a:r>
          </a:p>
        </p:txBody>
      </p:sp>
      <p:pic>
        <p:nvPicPr>
          <p:cNvPr id="41989" name="Picture 9" descr="Schermata 2016-05-26 alle 22.37.18.png">
            <a:extLst>
              <a:ext uri="{FF2B5EF4-FFF2-40B4-BE49-F238E27FC236}">
                <a16:creationId xmlns:a16="http://schemas.microsoft.com/office/drawing/2014/main" id="{8DA49029-1C4C-F444-B7B2-903034CB7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7338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Schermata 2016-05-26 alle 22.38.52.png">
            <a:extLst>
              <a:ext uri="{FF2B5EF4-FFF2-40B4-BE49-F238E27FC236}">
                <a16:creationId xmlns:a16="http://schemas.microsoft.com/office/drawing/2014/main" id="{B5D00B2F-4956-2041-B082-623178BEF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055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18961</TotalTime>
  <Words>191</Words>
  <Application>Microsoft Macintosh PowerPoint</Application>
  <PresentationFormat>Presentazione su schermo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Tema di Office</vt:lpstr>
      <vt:lpstr>Grafico di un quoziente di polinomi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FRF</dc:title>
  <dc:subject/>
  <dc:creator>User</dc:creator>
  <cp:keywords/>
  <dc:description/>
  <cp:lastModifiedBy>Microsoft Office User</cp:lastModifiedBy>
  <cp:revision>270</cp:revision>
  <dcterms:created xsi:type="dcterms:W3CDTF">2016-05-27T08:54:43Z</dcterms:created>
  <dcterms:modified xsi:type="dcterms:W3CDTF">2023-04-22T14:52:17Z</dcterms:modified>
  <cp:category/>
</cp:coreProperties>
</file>