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5" r:id="rId3"/>
    <p:sldId id="299" r:id="rId4"/>
    <p:sldId id="303" r:id="rId5"/>
    <p:sldId id="304" r:id="rId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5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/>
    <p:restoredTop sz="94674"/>
  </p:normalViewPr>
  <p:slideViewPr>
    <p:cSldViewPr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842552-E28C-0B49-BBF2-46C454146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AC76D-F296-9D45-B57E-A950B464D4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D09E82-88CA-904F-953D-047ABCCD91C3}" type="datetime1">
              <a:rPr lang="it-IT" altLang="it-IT"/>
              <a:pPr/>
              <a:t>04/04/22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711D8-C65A-AD47-A927-767D7A45C2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388BF-3D9C-EB43-A6C3-5876502A0A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3A32AC-00F8-564D-98DF-C4FD447BE9F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D4FCB5-BB13-8C4C-A212-2123961FDF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488B14-0DA1-6F47-AF49-A1E897ADD3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2E8587-2DBB-CF49-99F3-CCEE7B5E402C}" type="datetime1">
              <a:rPr lang="it-IT" altLang="it-IT"/>
              <a:pPr/>
              <a:t>04/04/22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2D7234-7417-A242-B389-8DCBF1A461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6827ED-4288-DD45-938A-8F122C9E1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18339-BC1C-AE4C-8ACE-97DEB99FFF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90C60-D63C-BA49-A384-609B7FD982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87CE6B-967A-4342-8922-6DC80A49A14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27501D-9978-7148-9CEC-69C3A35F7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BE1898-0FB7-CF4D-A62A-759FD8BFC2CC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EAA561-FCB9-7643-BCC3-E3DDAAE3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0EFBBE-F76A-1B45-9996-595701916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9C917-0C20-E748-81A3-923B9C02EB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998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AC8F03-5590-BD4B-B04B-58C0D45C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2C1E3-720E-774C-B722-6376B411532B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0FBB79-8C3B-434A-99CC-8A78B7C2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C79E69-8CBE-9245-BFF7-315B966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EF4DF-D4E3-6142-ABB3-3FCD52CF0E1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452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CF3D66-5003-E043-8A34-9FE9C148A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95733-BD44-3F4A-B627-CE3618BB3A72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C61E58-CE2E-2742-9C6D-098A41B7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C90E59-41CC-4843-B10B-D12658611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D1ED6-850E-D44E-8C5B-DAF0C9429BA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564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E5ECA1-29C6-7A41-8946-477DDF62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8BAAB4-0C4E-514A-A5C6-89D6C8B3444A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08F467-AC88-1A47-AFF8-5557FC063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2469CE-675B-B34F-BB27-020D9947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3B42D-4D67-4D41-9502-56BBB3EA64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034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7171A7-3627-0749-91FE-03D7345E3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4BD63-FA55-0947-AD04-17BDFE0CD017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260842-D60C-4B46-950A-F6EF1A6B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181548-2791-8C40-B41B-50052392C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91CE0-20AC-2D4E-A78F-3B8B437B24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369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A38D8D3-BA7A-E34F-A06B-20D056F2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0C3B9A-4BB5-D742-AB71-9625BBF3D978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C3967F7A-C2CE-4D46-9A6E-8ABED0DE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A83848A-45FF-A843-80BD-6EA94D55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72369-A4C9-0B42-982C-3C064167FC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302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A3125BE-D2C8-4D45-A5E0-3E2FBDC5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0D0DDE-5A88-524A-9D49-DB488361FC6A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7556F187-66F0-7F47-9CDB-79DD9574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DACB9751-F437-5543-8813-83C7C6C7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C866A-01F4-264E-AFB8-0BE466DF3FA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416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3625D264-5E7E-EC46-B255-571C3289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19B84-7769-CB42-984E-5BB1B47AEBDD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E404515F-27B8-054F-9ABE-51D6C729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20DB93C6-6923-A248-BDEF-8644CC37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12D89-571A-7A4E-B201-0E98B45F655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030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A7E97B63-624D-7349-9413-1BF2747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1C8B7D-BB2D-F349-8160-03D95FAEBDA7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924916BA-5837-3A47-8E06-DAA78F60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4C4FA089-457A-5040-AA94-0AE118B2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23D65-F47E-364D-8A5D-AF75757FEB8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393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D8A25D1-0EED-7145-8362-6FB3FD07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E935A1-C4A5-AF40-9DF2-ECF00FA1AD88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737C508-1B3C-2B43-AA64-438922E4E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5B289AE-70D7-044B-B67C-8BDBA3FC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79B7A-9143-BC48-ADF8-C48B585618A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273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AB7D8EA-71A5-4F4F-9D2F-84A64A5D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AC2FB-EA1E-CA40-853A-ED1CED6C4326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E068BD3-DD73-444A-96FC-8F2C80EC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F04C552-02B4-4740-BFC9-AAFBE6F96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25F23-DBB1-8446-B23D-6A2DE9A8AB2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628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1D33C8B-D1C1-2D4F-8D8B-B9CA1B727C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248B3E7E-4A6A-5445-9C9B-C1D8CBF20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275164-6D5B-BD47-94BB-7127D533A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9AC1FFA-A6B2-AA44-95AA-DA7D11A044AD}" type="datetime1">
              <a:rPr lang="it-IT" altLang="it-IT" smtClean="0"/>
              <a:t>04/04/22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A27FC0-3D20-5F49-89EA-7EF8D3FDE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altLang="it-IT"/>
              <a:t>Stefano Volpe, 2022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498580-7D55-7944-8E0E-BDB110183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8F306DA-7A06-2C45-8026-7DBA2E53217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>
            <a:extLst>
              <a:ext uri="{FF2B5EF4-FFF2-40B4-BE49-F238E27FC236}">
                <a16:creationId xmlns:a16="http://schemas.microsoft.com/office/drawing/2014/main" id="{4C965884-7DD9-CE42-B0C3-2F32F60F2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543800" cy="808112"/>
          </a:xfrm>
        </p:spPr>
        <p:txBody>
          <a:bodyPr anchor="t"/>
          <a:lstStyle/>
          <a:p>
            <a:pPr eaLnBrk="1" hangingPunct="1"/>
            <a:r>
              <a:rPr lang="it-IT" altLang="it-IT" sz="4000" b="1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Retta tangente  e differenziale</a:t>
            </a:r>
            <a:br>
              <a:rPr lang="it-IT" altLang="it-IT" sz="4000" b="1" dirty="0">
                <a:solidFill>
                  <a:srgbClr val="0000FF"/>
                </a:solidFill>
                <a:ea typeface="ＭＳ Ｐゴシック" panose="020B0600070205080204" pitchFamily="34" charset="-128"/>
              </a:rPr>
            </a:br>
            <a:r>
              <a:rPr lang="it-IT" altLang="it-IT" sz="4000" b="1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risposte e commenti all’attività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34CC78-CEB3-EE4E-A232-0E820F85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AC23E4-1CFB-6C4A-A864-EA9ED21E2134}" type="slidenum"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it-IT" altLang="it-IT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00CBD172-BC0E-8041-9FE4-5A3C4198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t>Stefano Volpe, 2022</a:t>
            </a:r>
            <a:endParaRPr lang="it-IT" altLang="it-IT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>
            <a:extLst>
              <a:ext uri="{FF2B5EF4-FFF2-40B4-BE49-F238E27FC236}">
                <a16:creationId xmlns:a16="http://schemas.microsoft.com/office/drawing/2014/main" id="{EAFBD9AE-898B-3449-9E32-6661B846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 anchor="t"/>
          <a:lstStyle/>
          <a:p>
            <a:pPr eaLnBrk="1" hangingPunct="1"/>
            <a:r>
              <a:rPr lang="it-IT" altLang="it-IT" sz="4000" b="1">
                <a:ea typeface="ＭＳ Ｐゴシック" panose="020B0600070205080204" pitchFamily="34" charset="-128"/>
              </a:rPr>
              <a:t>Problema 1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7ECC206C-13CE-C947-BF7A-04F96813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941B81F-E817-ED4A-A47B-882A9FED3BDE}" type="slidenum"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it-IT" altLang="it-IT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5604" name="Footer Placeholder 4">
            <a:extLst>
              <a:ext uri="{FF2B5EF4-FFF2-40B4-BE49-F238E27FC236}">
                <a16:creationId xmlns:a16="http://schemas.microsoft.com/office/drawing/2014/main" id="{A94F56A4-E840-9C4B-A90E-9530CF15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7938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t>Stefano Volpe, 2022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DA686950-00E7-4545-AB66-CCD2C620F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>
                <a:solidFill>
                  <a:srgbClr val="0000FF"/>
                </a:solidFill>
                <a:latin typeface="Arial Narrow" panose="020B0604020202020204" pitchFamily="34" charset="0"/>
              </a:rPr>
              <a:t>Quesito a</a:t>
            </a:r>
          </a:p>
        </p:txBody>
      </p:sp>
      <p:pic>
        <p:nvPicPr>
          <p:cNvPr id="25606" name="Picture 8" descr="Schermata 2015-04-18 alle 17.59.49.png">
            <a:extLst>
              <a:ext uri="{FF2B5EF4-FFF2-40B4-BE49-F238E27FC236}">
                <a16:creationId xmlns:a16="http://schemas.microsoft.com/office/drawing/2014/main" id="{D5B368AE-F2AE-4942-9B41-40F8F7B80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6343650" cy="310991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chermata 2015-04-18 alle 18.02.03.png">
            <a:extLst>
              <a:ext uri="{FF2B5EF4-FFF2-40B4-BE49-F238E27FC236}">
                <a16:creationId xmlns:a16="http://schemas.microsoft.com/office/drawing/2014/main" id="{DC5EFE2D-3032-9947-84E7-43F62EA71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743200"/>
            <a:ext cx="3276600" cy="3667125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6827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>
            <a:extLst>
              <a:ext uri="{FF2B5EF4-FFF2-40B4-BE49-F238E27FC236}">
                <a16:creationId xmlns:a16="http://schemas.microsoft.com/office/drawing/2014/main" id="{55AC6356-1FBB-BE46-B9CC-073BB7A5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 anchor="t"/>
          <a:lstStyle/>
          <a:p>
            <a:pPr eaLnBrk="1" hangingPunct="1"/>
            <a:r>
              <a:rPr lang="it-IT" altLang="it-IT" sz="4000" b="1">
                <a:ea typeface="ＭＳ Ｐゴシック" panose="020B0600070205080204" pitchFamily="34" charset="-128"/>
              </a:rPr>
              <a:t>Problema 1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156E8126-9D75-794F-BF58-E9E2916DB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F2CC63-83B7-0B40-B689-9B1D12460CFD}" type="slidenum"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it-IT" altLang="it-IT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6628" name="Footer Placeholder 4">
            <a:extLst>
              <a:ext uri="{FF2B5EF4-FFF2-40B4-BE49-F238E27FC236}">
                <a16:creationId xmlns:a16="http://schemas.microsoft.com/office/drawing/2014/main" id="{C8862BCF-2E32-894F-AC7A-894CA210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7938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>
                <a:solidFill>
                  <a:srgbClr val="898989"/>
                </a:solidFill>
                <a:latin typeface="Calibri" panose="020F0502020204030204" pitchFamily="34" charset="0"/>
              </a:rPr>
              <a:t>Stefano Volpe, 2022</a:t>
            </a:r>
          </a:p>
        </p:txBody>
      </p:sp>
      <p:sp>
        <p:nvSpPr>
          <p:cNvPr id="26629" name="TextBox 4">
            <a:extLst>
              <a:ext uri="{FF2B5EF4-FFF2-40B4-BE49-F238E27FC236}">
                <a16:creationId xmlns:a16="http://schemas.microsoft.com/office/drawing/2014/main" id="{B96569A0-9055-944F-B4EF-54AA47411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58" y="844550"/>
            <a:ext cx="202656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Quesito b</a:t>
            </a:r>
          </a:p>
        </p:txBody>
      </p:sp>
      <p:pic>
        <p:nvPicPr>
          <p:cNvPr id="26630" name="Picture 11" descr="Schermata 2015-04-18 alle 18.13.10.png">
            <a:extLst>
              <a:ext uri="{FF2B5EF4-FFF2-40B4-BE49-F238E27FC236}">
                <a16:creationId xmlns:a16="http://schemas.microsoft.com/office/drawing/2014/main" id="{9496F1C2-334A-9943-BDC9-2775D0FEC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6367463" cy="310991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Schermata 2015-04-18 alle 18.05.46.png">
            <a:extLst>
              <a:ext uri="{FF2B5EF4-FFF2-40B4-BE49-F238E27FC236}">
                <a16:creationId xmlns:a16="http://schemas.microsoft.com/office/drawing/2014/main" id="{ED323ECA-C555-E341-9859-A4E5CF648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895600"/>
            <a:ext cx="3178175" cy="3521075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</p:pic>
      <p:sp>
        <p:nvSpPr>
          <p:cNvPr id="26632" name="TextBox 7">
            <a:extLst>
              <a:ext uri="{FF2B5EF4-FFF2-40B4-BE49-F238E27FC236}">
                <a16:creationId xmlns:a16="http://schemas.microsoft.com/office/drawing/2014/main" id="{17781DC8-7D2B-A249-99A3-2305058F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4648200" cy="1200150"/>
          </a:xfrm>
          <a:prstGeom prst="rect">
            <a:avLst/>
          </a:prstGeom>
          <a:solidFill>
            <a:srgbClr val="FDFFE9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800" b="1">
                <a:latin typeface="Arial Narrow" panose="020B0604020202020204" pitchFamily="34" charset="0"/>
              </a:rPr>
              <a:t>t</a:t>
            </a:r>
            <a:r>
              <a:rPr lang="it-IT" altLang="it-IT" sz="1800" b="1" baseline="-25000">
                <a:latin typeface="Arial Narrow" panose="020B0604020202020204" pitchFamily="34" charset="0"/>
              </a:rPr>
              <a:t>B</a:t>
            </a:r>
            <a:r>
              <a:rPr lang="it-IT" altLang="it-IT" sz="1800" b="1">
                <a:latin typeface="Arial Narrow" panose="020B0604020202020204" pitchFamily="34" charset="0"/>
              </a:rPr>
              <a:t> è parallela all’asse delle x e passa per B(0; 1); posso scrivere direttamente l’equazione y = 1.</a:t>
            </a:r>
          </a:p>
          <a:p>
            <a:pPr eaLnBrk="1" hangingPunct="1"/>
            <a:r>
              <a:rPr lang="it-IT" altLang="it-IT" sz="1800" b="1">
                <a:latin typeface="Arial Narrow" panose="020B0604020202020204" pitchFamily="34" charset="0"/>
              </a:rPr>
              <a:t>Applicare la formula generale è un procedimento corretto, ma più lungo.</a:t>
            </a:r>
          </a:p>
        </p:txBody>
      </p:sp>
    </p:spTree>
    <p:extLst>
      <p:ext uri="{BB962C8B-B14F-4D97-AF65-F5344CB8AC3E}">
        <p14:creationId xmlns:p14="http://schemas.microsoft.com/office/powerpoint/2010/main" val="84989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>
            <a:extLst>
              <a:ext uri="{FF2B5EF4-FFF2-40B4-BE49-F238E27FC236}">
                <a16:creationId xmlns:a16="http://schemas.microsoft.com/office/drawing/2014/main" id="{BDFF5E0B-DE29-5C45-A7A9-E5FDC8517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841"/>
            <a:ext cx="5991200" cy="762000"/>
          </a:xfrm>
        </p:spPr>
        <p:txBody>
          <a:bodyPr anchor="t"/>
          <a:lstStyle/>
          <a:p>
            <a:pPr eaLnBrk="1" hangingPunct="1"/>
            <a:r>
              <a:rPr lang="it-IT" altLang="it-IT" sz="4000" b="1" dirty="0">
                <a:ea typeface="ＭＳ Ｐゴシック" panose="020B0600070205080204" pitchFamily="34" charset="-128"/>
              </a:rPr>
              <a:t>Problema 2</a:t>
            </a:r>
          </a:p>
        </p:txBody>
      </p:sp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9AC90D01-6154-7944-8FB5-95CFE580C3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4FDA51-6360-7D4D-B611-872911C9D697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27651" name="Footer Placeholder 4">
            <a:extLst>
              <a:ext uri="{FF2B5EF4-FFF2-40B4-BE49-F238E27FC236}">
                <a16:creationId xmlns:a16="http://schemas.microsoft.com/office/drawing/2014/main" id="{4340AFBE-D5D7-6640-A344-AF5C7B76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79388" y="630872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898989"/>
                </a:solidFill>
              </a:rPr>
              <a:t>Stefano Volpe, 2022</a:t>
            </a:r>
          </a:p>
        </p:txBody>
      </p:sp>
      <p:pic>
        <p:nvPicPr>
          <p:cNvPr id="27652" name="Picture 7" descr="Schermata 2015-04-21 alle 17.48.27.png">
            <a:extLst>
              <a:ext uri="{FF2B5EF4-FFF2-40B4-BE49-F238E27FC236}">
                <a16:creationId xmlns:a16="http://schemas.microsoft.com/office/drawing/2014/main" id="{8711DFE8-8C3E-194A-BBE7-FE4A42A07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7" y="906403"/>
            <a:ext cx="6629400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cubetti_porfido.jpg">
            <a:extLst>
              <a:ext uri="{FF2B5EF4-FFF2-40B4-BE49-F238E27FC236}">
                <a16:creationId xmlns:a16="http://schemas.microsoft.com/office/drawing/2014/main" id="{12D20659-7126-6746-BAF1-2D76197F2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2133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0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>
            <a:extLst>
              <a:ext uri="{FF2B5EF4-FFF2-40B4-BE49-F238E27FC236}">
                <a16:creationId xmlns:a16="http://schemas.microsoft.com/office/drawing/2014/main" id="{3831044B-53D7-7245-86F8-A6CA08B9D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 anchor="t"/>
          <a:lstStyle/>
          <a:p>
            <a:pPr eaLnBrk="1" hangingPunct="1"/>
            <a:r>
              <a:rPr lang="it-IT" altLang="it-IT" sz="4000" b="1" dirty="0">
                <a:ea typeface="ＭＳ Ｐゴシック" panose="020B0600070205080204" pitchFamily="34" charset="-128"/>
              </a:rPr>
              <a:t>Valutare l’errore</a:t>
            </a:r>
          </a:p>
        </p:txBody>
      </p:sp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4D34FFB3-D19F-9F43-A4EF-21EDC88787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7DD1F4-6F1E-DC48-9A40-EB79ECD82C04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1A16BADC-64F6-2944-A3F8-3E76D3A9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724400" y="6463252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898989"/>
                </a:solidFill>
              </a:rPr>
              <a:t>Stefano Volpe, 2022</a:t>
            </a:r>
            <a:endParaRPr lang="it-IT" altLang="it-IT" sz="1200" dirty="0">
              <a:solidFill>
                <a:srgbClr val="898989"/>
              </a:solidFill>
            </a:endParaRPr>
          </a:p>
        </p:txBody>
      </p:sp>
      <p:pic>
        <p:nvPicPr>
          <p:cNvPr id="28676" name="Picture 5" descr="Schermata 2015-04-21 alle 18.01.13.png">
            <a:extLst>
              <a:ext uri="{FF2B5EF4-FFF2-40B4-BE49-F238E27FC236}">
                <a16:creationId xmlns:a16="http://schemas.microsoft.com/office/drawing/2014/main" id="{9669A62C-1147-2A41-8F73-F386DD1ED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46791"/>
            <a:ext cx="3671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6">
            <a:extLst>
              <a:ext uri="{FF2B5EF4-FFF2-40B4-BE49-F238E27FC236}">
                <a16:creationId xmlns:a16="http://schemas.microsoft.com/office/drawing/2014/main" id="{70CE2861-E3AC-E24A-B6B2-E8809FA80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2703"/>
            <a:ext cx="7620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" panose="020B0604020202020204" pitchFamily="34" charset="0"/>
              </a:rPr>
              <a:t>Visualizzo geometricamente l’errore che commetto quando approssimo ΔV con </a:t>
            </a:r>
            <a:r>
              <a:rPr lang="it-IT" altLang="it-IT" sz="2800" b="1" dirty="0" err="1">
                <a:solidFill>
                  <a:srgbClr val="0000FF"/>
                </a:solidFill>
                <a:latin typeface="Arial" panose="020B0604020202020204" pitchFamily="34" charset="0"/>
              </a:rPr>
              <a:t>dV</a:t>
            </a:r>
            <a:r>
              <a:rPr lang="it-IT" altLang="it-IT" sz="2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8679" name="Rectangle 9">
            <a:extLst>
              <a:ext uri="{FF2B5EF4-FFF2-40B4-BE49-F238E27FC236}">
                <a16:creationId xmlns:a16="http://schemas.microsoft.com/office/drawing/2014/main" id="{A8C568A8-979A-3240-950F-9D6675DE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8" y="3555153"/>
            <a:ext cx="2971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600" b="1" dirty="0">
                <a:latin typeface="Lucida Grande" panose="020B0600040502020204" pitchFamily="34" charset="0"/>
                <a:cs typeface="Lucida Grande" panose="020B0600040502020204" pitchFamily="34" charset="0"/>
              </a:rPr>
              <a:t>1 + </a:t>
            </a:r>
            <a:r>
              <a:rPr lang="it-IT" altLang="it-IT" sz="2600" b="1" dirty="0" err="1">
                <a:latin typeface="Lucida Grande" panose="020B0600040502020204" pitchFamily="34" charset="0"/>
                <a:cs typeface="Lucida Grande" panose="020B0600040502020204" pitchFamily="34" charset="0"/>
              </a:rPr>
              <a:t>dV</a:t>
            </a:r>
            <a:r>
              <a:rPr lang="it-IT" altLang="it-IT" sz="2600" b="1" dirty="0">
                <a:latin typeface="Lucida Grande" panose="020B0600040502020204" pitchFamily="34" charset="0"/>
                <a:cs typeface="Lucida Grande" panose="020B0600040502020204" pitchFamily="34" charset="0"/>
              </a:rPr>
              <a:t> = 1 + 3h</a:t>
            </a:r>
            <a:endParaRPr lang="it-IT" altLang="it-IT" sz="2600" b="1" dirty="0">
              <a:latin typeface="Arial Narrow" panose="020B0604020202020204" pitchFamily="34" charset="0"/>
              <a:cs typeface="Lucida Grande" panose="020B06000405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1872EFE3-5C0B-2241-B6AB-54BEBEEDBFC6}"/>
              </a:ext>
            </a:extLst>
          </p:cNvPr>
          <p:cNvGrpSpPr/>
          <p:nvPr/>
        </p:nvGrpSpPr>
        <p:grpSpPr>
          <a:xfrm>
            <a:off x="181458" y="2869208"/>
            <a:ext cx="4876800" cy="685800"/>
            <a:chOff x="152400" y="3276600"/>
            <a:chExt cx="4876800" cy="685800"/>
          </a:xfrm>
        </p:grpSpPr>
        <p:sp>
          <p:nvSpPr>
            <p:cNvPr id="28678" name="TextBox 8">
              <a:extLst>
                <a:ext uri="{FF2B5EF4-FFF2-40B4-BE49-F238E27FC236}">
                  <a16:creationId xmlns:a16="http://schemas.microsoft.com/office/drawing/2014/main" id="{E974D9CD-B7C5-8345-99DC-4C15C8FC3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3352800"/>
              <a:ext cx="4876800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600" b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1 + ΔV = 1 + 3h + 3h</a:t>
              </a:r>
              <a:r>
                <a:rPr lang="it-IT" altLang="it-IT" sz="2600" b="1" baseline="30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2</a:t>
              </a:r>
              <a:r>
                <a:rPr lang="it-IT" altLang="it-IT" sz="2600" b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 + h</a:t>
              </a:r>
              <a:r>
                <a:rPr lang="it-IT" altLang="it-IT" sz="2600" b="1" baseline="30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3</a:t>
              </a:r>
              <a:r>
                <a:rPr lang="it-IT" altLang="it-IT" sz="2600" b="1" dirty="0">
                  <a:latin typeface="Arial Narrow" panose="020B0604020202020204" pitchFamily="34" charset="0"/>
                  <a:cs typeface="Lucida Grande" panose="020B0600040502020204" pitchFamily="34" charset="0"/>
                </a:rPr>
                <a:t>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3E49421-F146-6A46-8050-338A011DD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3276600"/>
              <a:ext cx="1600200" cy="6858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it-IT" altLang="it-IT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8681" name="TextBox 12">
            <a:extLst>
              <a:ext uri="{FF2B5EF4-FFF2-40B4-BE49-F238E27FC236}">
                <a16:creationId xmlns:a16="http://schemas.microsoft.com/office/drawing/2014/main" id="{BCF2AC79-F0C9-EE42-B718-DC9EAC5A6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20" y="2198925"/>
            <a:ext cx="289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latin typeface="Arial" panose="020B0604020202020204" pitchFamily="34" charset="0"/>
              </a:rPr>
              <a:t>V = x</a:t>
            </a:r>
            <a:r>
              <a:rPr lang="it-IT" altLang="it-IT" sz="2800" b="1" baseline="30000" dirty="0">
                <a:latin typeface="Lucida Grande" panose="020B0600040502020204" pitchFamily="34" charset="0"/>
                <a:cs typeface="Lucida Grande" panose="020B0600040502020204" pitchFamily="34" charset="0"/>
              </a:rPr>
              <a:t>3         </a:t>
            </a:r>
            <a:r>
              <a:rPr lang="it-IT" altLang="it-IT" sz="2800" b="1" dirty="0">
                <a:latin typeface="Lucida Grande" panose="020B0600040502020204" pitchFamily="34" charset="0"/>
                <a:cs typeface="Lucida Grande" panose="020B0600040502020204" pitchFamily="34" charset="0"/>
              </a:rPr>
              <a:t>a = 1</a:t>
            </a:r>
            <a:endParaRPr lang="it-IT" altLang="it-IT" sz="2800" b="1" dirty="0">
              <a:latin typeface="Arial" panose="020B0604020202020204" pitchFamily="34" charset="0"/>
              <a:cs typeface="Lucida Grande" panose="020B06000405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D409D8B-16AB-AF4E-986A-B879BACAC6AB}"/>
              </a:ext>
            </a:extLst>
          </p:cNvPr>
          <p:cNvSpPr txBox="1"/>
          <p:nvPr/>
        </p:nvSpPr>
        <p:spPr>
          <a:xfrm>
            <a:off x="155210" y="4131576"/>
            <a:ext cx="513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Valuto l’errore in qualche caso numerico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70A5425-3014-C84F-AB51-84CB2AC9C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4575691"/>
            <a:ext cx="2707774" cy="22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883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5378</TotalTime>
  <Words>122</Words>
  <Application>Microsoft Macintosh PowerPoint</Application>
  <PresentationFormat>Presentazione su schermo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Lucida Grande</vt:lpstr>
      <vt:lpstr>Tema di Office</vt:lpstr>
      <vt:lpstr>Retta tangente  e differenziale risposte e commenti all’attività</vt:lpstr>
      <vt:lpstr>Problema 1</vt:lpstr>
      <vt:lpstr>Problema 1</vt:lpstr>
      <vt:lpstr>Problema 2</vt:lpstr>
      <vt:lpstr>Valutare l’errore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Determinazione dell’equazione  della tangente a una curva  in un suo punto</dc:title>
  <dc:subject/>
  <dc:creator>User</dc:creator>
  <cp:keywords/>
  <dc:description/>
  <cp:lastModifiedBy>Microsoft Office User</cp:lastModifiedBy>
  <cp:revision>289</cp:revision>
  <cp:lastPrinted>2022-04-04T09:51:07Z</cp:lastPrinted>
  <dcterms:created xsi:type="dcterms:W3CDTF">2015-04-22T15:22:44Z</dcterms:created>
  <dcterms:modified xsi:type="dcterms:W3CDTF">2022-04-04T09:51:41Z</dcterms:modified>
  <cp:category/>
</cp:coreProperties>
</file>