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49" r:id="rId2"/>
    <p:sldId id="395" r:id="rId3"/>
    <p:sldId id="418" r:id="rId4"/>
    <p:sldId id="419" r:id="rId5"/>
    <p:sldId id="420" r:id="rId6"/>
    <p:sldId id="417" r:id="rId7"/>
    <p:sldId id="421" r:id="rId8"/>
    <p:sldId id="422" r:id="rId9"/>
    <p:sldId id="423" r:id="rId10"/>
    <p:sldId id="391" r:id="rId11"/>
    <p:sldId id="392" r:id="rId12"/>
    <p:sldId id="393" r:id="rId13"/>
    <p:sldId id="396" r:id="rId14"/>
    <p:sldId id="394" r:id="rId15"/>
    <p:sldId id="398" r:id="rId16"/>
  </p:sldIdLst>
  <p:sldSz cx="9144000" cy="6858000" type="screen4x3"/>
  <p:notesSz cx="6858000" cy="9144000"/>
  <p:custShowLst>
    <p:custShow name="Bolzano" id="0">
      <p:sldLst/>
    </p:custShow>
    <p:custShow name="Cantor" id="1">
      <p:sldLst/>
    </p:custShow>
    <p:custShow name="Hilbert" id="2">
      <p:sldLst/>
    </p:custShow>
    <p:custShow name="Archimede" id="3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EF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99"/>
    <p:restoredTop sz="94607"/>
  </p:normalViewPr>
  <p:slideViewPr>
    <p:cSldViewPr snapToGrid="0">
      <p:cViewPr varScale="1">
        <p:scale>
          <a:sx n="119" d="100"/>
          <a:sy n="119" d="100"/>
        </p:scale>
        <p:origin x="123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5DDDAACC-6980-AD44-B7D2-90B743E296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L'infinito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413AD680-65B4-BB4A-B4EE-77CDC517322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20/09/02</a:t>
            </a:r>
          </a:p>
        </p:txBody>
      </p:sp>
      <p:sp>
        <p:nvSpPr>
          <p:cNvPr id="118788" name="Rectangle 4">
            <a:extLst>
              <a:ext uri="{FF2B5EF4-FFF2-40B4-BE49-F238E27FC236}">
                <a16:creationId xmlns:a16="http://schemas.microsoft.com/office/drawing/2014/main" id="{E50E33B3-BF6E-9340-8FCD-12545DD7D80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Liceo Scientifico "Laurana" - Urbino</a:t>
            </a:r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62F08380-487C-D44B-B969-C4A1C662E13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C8A781F-1D7A-2D44-92E8-410F4974559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E0C5FA7-C612-0E45-A84A-3E9646CE628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L'infinito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29C63829-1243-094D-897D-8BF902A0393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20/09/02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6B31C3A-C64B-DA45-9AF4-8BCB53BDA7C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0A1D417F-2354-8A4D-9EB4-293497BBCF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A4159ED7-585E-014F-A0B0-D9426F80ED6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Liceo Scientifico "Laurana" - Urbino</a:t>
            </a:r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10459EB3-FFB9-7E49-B6A2-BE9FBF8B0A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5E63335-9924-8A4F-86F2-996F595013A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308BB7F5-F308-654A-A29B-7D8FD1D968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1A9004EC-ED57-0E4B-B208-52E065C4DEF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18435" name="Rectangle 6">
            <a:extLst>
              <a:ext uri="{FF2B5EF4-FFF2-40B4-BE49-F238E27FC236}">
                <a16:creationId xmlns:a16="http://schemas.microsoft.com/office/drawing/2014/main" id="{9A725866-9595-D84F-8556-DC8259E1B5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5762A84F-A36D-7B47-8BF6-5C77C16793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7CC573-38FE-014D-B5F6-078D0B57F840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4CA77B3E-2CC9-744A-9E02-0174D16F4E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F4C7B0C7-4B53-0E43-A73E-94FF59FA02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19E7441-DD68-3E4E-B93F-EA5A10161C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BDC8306-1000-E74E-B961-E98D0EEFE8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E0CEB94E-47A1-3247-94D0-CCACFDA1F7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B4E5C8D7-ED4A-174E-B0FF-F36B86613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E01F49-B76D-4749-B309-4330B9D935B8}" type="slidenum">
              <a:rPr lang="it-IT" altLang="it-IT" sz="1200"/>
              <a:pPr eaLnBrk="1" hangingPunct="1"/>
              <a:t>10</a:t>
            </a:fld>
            <a:endParaRPr lang="it-IT" altLang="it-IT" sz="1200"/>
          </a:p>
        </p:txBody>
      </p:sp>
      <p:sp>
        <p:nvSpPr>
          <p:cNvPr id="26630" name="Rectangle 2">
            <a:extLst>
              <a:ext uri="{FF2B5EF4-FFF2-40B4-BE49-F238E27FC236}">
                <a16:creationId xmlns:a16="http://schemas.microsoft.com/office/drawing/2014/main" id="{7F5F6673-67B9-BA49-9833-2D468C4BD4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>
            <a:extLst>
              <a:ext uri="{FF2B5EF4-FFF2-40B4-BE49-F238E27FC236}">
                <a16:creationId xmlns:a16="http://schemas.microsoft.com/office/drawing/2014/main" id="{541F76DD-32C3-C441-9530-6FD3960B5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137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19E7441-DD68-3E4E-B93F-EA5A10161C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BDC8306-1000-E74E-B961-E98D0EEFE8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E0CEB94E-47A1-3247-94D0-CCACFDA1F7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B4E5C8D7-ED4A-174E-B0FF-F36B86613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E01F49-B76D-4749-B309-4330B9D935B8}" type="slidenum">
              <a:rPr lang="it-IT" altLang="it-IT" sz="1200"/>
              <a:pPr eaLnBrk="1" hangingPunct="1"/>
              <a:t>11</a:t>
            </a:fld>
            <a:endParaRPr lang="it-IT" altLang="it-IT" sz="1200"/>
          </a:p>
        </p:txBody>
      </p:sp>
      <p:sp>
        <p:nvSpPr>
          <p:cNvPr id="26630" name="Rectangle 2">
            <a:extLst>
              <a:ext uri="{FF2B5EF4-FFF2-40B4-BE49-F238E27FC236}">
                <a16:creationId xmlns:a16="http://schemas.microsoft.com/office/drawing/2014/main" id="{7F5F6673-67B9-BA49-9833-2D468C4BD4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>
            <a:extLst>
              <a:ext uri="{FF2B5EF4-FFF2-40B4-BE49-F238E27FC236}">
                <a16:creationId xmlns:a16="http://schemas.microsoft.com/office/drawing/2014/main" id="{541F76DD-32C3-C441-9530-6FD3960B5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7828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19E7441-DD68-3E4E-B93F-EA5A10161C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BDC8306-1000-E74E-B961-E98D0EEFE8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E0CEB94E-47A1-3247-94D0-CCACFDA1F7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B4E5C8D7-ED4A-174E-B0FF-F36B86613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E01F49-B76D-4749-B309-4330B9D935B8}" type="slidenum">
              <a:rPr lang="it-IT" altLang="it-IT" sz="1200"/>
              <a:pPr eaLnBrk="1" hangingPunct="1"/>
              <a:t>12</a:t>
            </a:fld>
            <a:endParaRPr lang="it-IT" altLang="it-IT" sz="1200"/>
          </a:p>
        </p:txBody>
      </p:sp>
      <p:sp>
        <p:nvSpPr>
          <p:cNvPr id="26630" name="Rectangle 2">
            <a:extLst>
              <a:ext uri="{FF2B5EF4-FFF2-40B4-BE49-F238E27FC236}">
                <a16:creationId xmlns:a16="http://schemas.microsoft.com/office/drawing/2014/main" id="{7F5F6673-67B9-BA49-9833-2D468C4BD4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>
            <a:extLst>
              <a:ext uri="{FF2B5EF4-FFF2-40B4-BE49-F238E27FC236}">
                <a16:creationId xmlns:a16="http://schemas.microsoft.com/office/drawing/2014/main" id="{541F76DD-32C3-C441-9530-6FD3960B5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4208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308BB7F5-F308-654A-A29B-7D8FD1D968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1A9004EC-ED57-0E4B-B208-52E065C4DEF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18435" name="Rectangle 6">
            <a:extLst>
              <a:ext uri="{FF2B5EF4-FFF2-40B4-BE49-F238E27FC236}">
                <a16:creationId xmlns:a16="http://schemas.microsoft.com/office/drawing/2014/main" id="{9A725866-9595-D84F-8556-DC8259E1B5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5762A84F-A36D-7B47-8BF6-5C77C16793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7CC573-38FE-014D-B5F6-078D0B57F840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4CA77B3E-2CC9-744A-9E02-0174D16F4E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F4C7B0C7-4B53-0E43-A73E-94FF59FA02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7044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19E7441-DD68-3E4E-B93F-EA5A10161C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BDC8306-1000-E74E-B961-E98D0EEFE8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E0CEB94E-47A1-3247-94D0-CCACFDA1F7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B4E5C8D7-ED4A-174E-B0FF-F36B86613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E01F49-B76D-4749-B309-4330B9D935B8}" type="slidenum">
              <a:rPr lang="it-IT" altLang="it-IT" sz="1200"/>
              <a:pPr eaLnBrk="1" hangingPunct="1"/>
              <a:t>14</a:t>
            </a:fld>
            <a:endParaRPr lang="it-IT" altLang="it-IT" sz="1200"/>
          </a:p>
        </p:txBody>
      </p:sp>
      <p:sp>
        <p:nvSpPr>
          <p:cNvPr id="26630" name="Rectangle 2">
            <a:extLst>
              <a:ext uri="{FF2B5EF4-FFF2-40B4-BE49-F238E27FC236}">
                <a16:creationId xmlns:a16="http://schemas.microsoft.com/office/drawing/2014/main" id="{7F5F6673-67B9-BA49-9833-2D468C4BD4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>
            <a:extLst>
              <a:ext uri="{FF2B5EF4-FFF2-40B4-BE49-F238E27FC236}">
                <a16:creationId xmlns:a16="http://schemas.microsoft.com/office/drawing/2014/main" id="{541F76DD-32C3-C441-9530-6FD3960B5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8398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19E7441-DD68-3E4E-B93F-EA5A10161C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BDC8306-1000-E74E-B961-E98D0EEFE8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E0CEB94E-47A1-3247-94D0-CCACFDA1F7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B4E5C8D7-ED4A-174E-B0FF-F36B86613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E01F49-B76D-4749-B309-4330B9D935B8}" type="slidenum">
              <a:rPr lang="it-IT" altLang="it-IT" sz="1200"/>
              <a:pPr eaLnBrk="1" hangingPunct="1"/>
              <a:t>15</a:t>
            </a:fld>
            <a:endParaRPr lang="it-IT" altLang="it-IT" sz="1200"/>
          </a:p>
        </p:txBody>
      </p:sp>
      <p:sp>
        <p:nvSpPr>
          <p:cNvPr id="26630" name="Rectangle 2">
            <a:extLst>
              <a:ext uri="{FF2B5EF4-FFF2-40B4-BE49-F238E27FC236}">
                <a16:creationId xmlns:a16="http://schemas.microsoft.com/office/drawing/2014/main" id="{7F5F6673-67B9-BA49-9833-2D468C4BD4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>
            <a:extLst>
              <a:ext uri="{FF2B5EF4-FFF2-40B4-BE49-F238E27FC236}">
                <a16:creationId xmlns:a16="http://schemas.microsoft.com/office/drawing/2014/main" id="{541F76DD-32C3-C441-9530-6FD3960B5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154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249E5FEC-811A-094A-9959-3A2F20A9FD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8DB43D28-2E5E-F84F-A254-CA710BA5A3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2771" name="Rectangle 6">
            <a:extLst>
              <a:ext uri="{FF2B5EF4-FFF2-40B4-BE49-F238E27FC236}">
                <a16:creationId xmlns:a16="http://schemas.microsoft.com/office/drawing/2014/main" id="{C35E537B-E320-8047-97AC-9359302B7C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2772" name="Rectangle 7">
            <a:extLst>
              <a:ext uri="{FF2B5EF4-FFF2-40B4-BE49-F238E27FC236}">
                <a16:creationId xmlns:a16="http://schemas.microsoft.com/office/drawing/2014/main" id="{AF7AAB75-A40C-824F-B9DC-9E5A57EEBF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E41F9E-C4C2-2D4A-BA5B-CC87F060877B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1673A805-EF66-4641-B731-B67A1C1BF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3F9229A1-3D7F-D547-A20F-B96F60206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8568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249E5FEC-811A-094A-9959-3A2F20A9FD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8DB43D28-2E5E-F84F-A254-CA710BA5A3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2771" name="Rectangle 6">
            <a:extLst>
              <a:ext uri="{FF2B5EF4-FFF2-40B4-BE49-F238E27FC236}">
                <a16:creationId xmlns:a16="http://schemas.microsoft.com/office/drawing/2014/main" id="{C35E537B-E320-8047-97AC-9359302B7C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2772" name="Rectangle 7">
            <a:extLst>
              <a:ext uri="{FF2B5EF4-FFF2-40B4-BE49-F238E27FC236}">
                <a16:creationId xmlns:a16="http://schemas.microsoft.com/office/drawing/2014/main" id="{AF7AAB75-A40C-824F-B9DC-9E5A57EEBF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E41F9E-C4C2-2D4A-BA5B-CC87F060877B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1673A805-EF66-4641-B731-B67A1C1BF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3F9229A1-3D7F-D547-A20F-B96F60206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9833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249E5FEC-811A-094A-9959-3A2F20A9FD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8DB43D28-2E5E-F84F-A254-CA710BA5A3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2771" name="Rectangle 6">
            <a:extLst>
              <a:ext uri="{FF2B5EF4-FFF2-40B4-BE49-F238E27FC236}">
                <a16:creationId xmlns:a16="http://schemas.microsoft.com/office/drawing/2014/main" id="{C35E537B-E320-8047-97AC-9359302B7C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2772" name="Rectangle 7">
            <a:extLst>
              <a:ext uri="{FF2B5EF4-FFF2-40B4-BE49-F238E27FC236}">
                <a16:creationId xmlns:a16="http://schemas.microsoft.com/office/drawing/2014/main" id="{AF7AAB75-A40C-824F-B9DC-9E5A57EEBF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E41F9E-C4C2-2D4A-BA5B-CC87F060877B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1673A805-EF66-4641-B731-B67A1C1BF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3F9229A1-3D7F-D547-A20F-B96F60206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9772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249E5FEC-811A-094A-9959-3A2F20A9FD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8DB43D28-2E5E-F84F-A254-CA710BA5A3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2771" name="Rectangle 6">
            <a:extLst>
              <a:ext uri="{FF2B5EF4-FFF2-40B4-BE49-F238E27FC236}">
                <a16:creationId xmlns:a16="http://schemas.microsoft.com/office/drawing/2014/main" id="{C35E537B-E320-8047-97AC-9359302B7C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2772" name="Rectangle 7">
            <a:extLst>
              <a:ext uri="{FF2B5EF4-FFF2-40B4-BE49-F238E27FC236}">
                <a16:creationId xmlns:a16="http://schemas.microsoft.com/office/drawing/2014/main" id="{AF7AAB75-A40C-824F-B9DC-9E5A57EEBF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E41F9E-C4C2-2D4A-BA5B-CC87F060877B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1673A805-EF66-4641-B731-B67A1C1BF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3F9229A1-3D7F-D547-A20F-B96F60206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6016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249E5FEC-811A-094A-9959-3A2F20A9FD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8DB43D28-2E5E-F84F-A254-CA710BA5A3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2771" name="Rectangle 6">
            <a:extLst>
              <a:ext uri="{FF2B5EF4-FFF2-40B4-BE49-F238E27FC236}">
                <a16:creationId xmlns:a16="http://schemas.microsoft.com/office/drawing/2014/main" id="{C35E537B-E320-8047-97AC-9359302B7C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2772" name="Rectangle 7">
            <a:extLst>
              <a:ext uri="{FF2B5EF4-FFF2-40B4-BE49-F238E27FC236}">
                <a16:creationId xmlns:a16="http://schemas.microsoft.com/office/drawing/2014/main" id="{AF7AAB75-A40C-824F-B9DC-9E5A57EEBF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E41F9E-C4C2-2D4A-BA5B-CC87F060877B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1673A805-EF66-4641-B731-B67A1C1BF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3F9229A1-3D7F-D547-A20F-B96F60206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685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249E5FEC-811A-094A-9959-3A2F20A9FD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8DB43D28-2E5E-F84F-A254-CA710BA5A3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2771" name="Rectangle 6">
            <a:extLst>
              <a:ext uri="{FF2B5EF4-FFF2-40B4-BE49-F238E27FC236}">
                <a16:creationId xmlns:a16="http://schemas.microsoft.com/office/drawing/2014/main" id="{C35E537B-E320-8047-97AC-9359302B7C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2772" name="Rectangle 7">
            <a:extLst>
              <a:ext uri="{FF2B5EF4-FFF2-40B4-BE49-F238E27FC236}">
                <a16:creationId xmlns:a16="http://schemas.microsoft.com/office/drawing/2014/main" id="{AF7AAB75-A40C-824F-B9DC-9E5A57EEBF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E41F9E-C4C2-2D4A-BA5B-CC87F060877B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1673A805-EF66-4641-B731-B67A1C1BF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3F9229A1-3D7F-D547-A20F-B96F60206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4870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249E5FEC-811A-094A-9959-3A2F20A9FD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8DB43D28-2E5E-F84F-A254-CA710BA5A3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2771" name="Rectangle 6">
            <a:extLst>
              <a:ext uri="{FF2B5EF4-FFF2-40B4-BE49-F238E27FC236}">
                <a16:creationId xmlns:a16="http://schemas.microsoft.com/office/drawing/2014/main" id="{C35E537B-E320-8047-97AC-9359302B7C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2772" name="Rectangle 7">
            <a:extLst>
              <a:ext uri="{FF2B5EF4-FFF2-40B4-BE49-F238E27FC236}">
                <a16:creationId xmlns:a16="http://schemas.microsoft.com/office/drawing/2014/main" id="{AF7AAB75-A40C-824F-B9DC-9E5A57EEBF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E41F9E-C4C2-2D4A-BA5B-CC87F060877B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1673A805-EF66-4641-B731-B67A1C1BF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3F9229A1-3D7F-D547-A20F-B96F60206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1310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249E5FEC-811A-094A-9959-3A2F20A9FD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8DB43D28-2E5E-F84F-A254-CA710BA5A3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2771" name="Rectangle 6">
            <a:extLst>
              <a:ext uri="{FF2B5EF4-FFF2-40B4-BE49-F238E27FC236}">
                <a16:creationId xmlns:a16="http://schemas.microsoft.com/office/drawing/2014/main" id="{C35E537B-E320-8047-97AC-9359302B7C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2772" name="Rectangle 7">
            <a:extLst>
              <a:ext uri="{FF2B5EF4-FFF2-40B4-BE49-F238E27FC236}">
                <a16:creationId xmlns:a16="http://schemas.microsoft.com/office/drawing/2014/main" id="{AF7AAB75-A40C-824F-B9DC-9E5A57EEBF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E41F9E-C4C2-2D4A-BA5B-CC87F060877B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1673A805-EF66-4641-B731-B67A1C1BF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3F9229A1-3D7F-D547-A20F-B96F60206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9587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0">
            <a:extLst>
              <a:ext uri="{FF2B5EF4-FFF2-40B4-BE49-F238E27FC236}">
                <a16:creationId xmlns:a16="http://schemas.microsoft.com/office/drawing/2014/main" id="{9271A005-7DA6-7245-9917-51CC6B99DC8F}"/>
              </a:ext>
            </a:extLst>
          </p:cNvPr>
          <p:cNvGrpSpPr>
            <a:grpSpLocks/>
          </p:cNvGrpSpPr>
          <p:nvPr/>
        </p:nvGrpSpPr>
        <p:grpSpPr bwMode="auto">
          <a:xfrm>
            <a:off x="-257175" y="-23813"/>
            <a:ext cx="9518650" cy="7229476"/>
            <a:chOff x="-162" y="-15"/>
            <a:chExt cx="5996" cy="4554"/>
          </a:xfrm>
        </p:grpSpPr>
        <p:grpSp>
          <p:nvGrpSpPr>
            <p:cNvPr id="5" name="Group 109">
              <a:extLst>
                <a:ext uri="{FF2B5EF4-FFF2-40B4-BE49-F238E27FC236}">
                  <a16:creationId xmlns:a16="http://schemas.microsoft.com/office/drawing/2014/main" id="{19B9B2BC-57A7-6648-9C95-4113EAC47B3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2" y="-14"/>
              <a:ext cx="5996" cy="4553"/>
              <a:chOff x="-162" y="-14"/>
              <a:chExt cx="5996" cy="4553"/>
            </a:xfrm>
          </p:grpSpPr>
          <p:sp>
            <p:nvSpPr>
              <p:cNvPr id="20" name="Freeform 4">
                <a:extLst>
                  <a:ext uri="{FF2B5EF4-FFF2-40B4-BE49-F238E27FC236}">
                    <a16:creationId xmlns:a16="http://schemas.microsoft.com/office/drawing/2014/main" id="{C689A4A7-DFC1-3B4F-B987-208C88097EF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4" y="299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24E60B13-25D0-4A4B-A629-23F84D7A28F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0" y="258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9E5086C5-19A8-1549-ADDC-42D69C3F1B4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88" y="3047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99B640BC-0F71-7E4D-8DE0-07D470DF5D6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09" y="355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1494EEC0-0C03-9748-A44F-95899E291D9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0" y="183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CE150D37-BF75-834D-B177-097CBCA667E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206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C42E7250-7F75-8741-9942-660F1803936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4" y="189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8E38F928-8E8B-254D-B1CF-F67B138E0EA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6" y="338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3159D926-F650-944F-ADA0-F78ADECB605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3000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36C56CD9-F1BA-344A-AD1E-EB5D46A8CC2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5" y="375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0D32EFC0-6E16-B44E-8597-457C5E8C4A6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6" y="3575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F0D4CD86-4BF7-6946-A841-2B06847D744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0" y="306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1E6E1820-D847-C44D-A258-B3EA48E3779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88" y="226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ED6DC03F-BF00-744F-9BE1-AED73E69017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6" y="235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F3800F04-5883-1942-AB35-9F461865984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7" y="273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337A60D2-1957-B34D-A8FD-0D61FDDC2D9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3" y="257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C9AB73B3-73BC-6246-AA7F-7FA514EDD98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3" y="300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7" name="Freeform 21">
                <a:extLst>
                  <a:ext uri="{FF2B5EF4-FFF2-40B4-BE49-F238E27FC236}">
                    <a16:creationId xmlns:a16="http://schemas.microsoft.com/office/drawing/2014/main" id="{2EDBD0EB-23CD-AD42-B47A-CF727A3D4F1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38" y="374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CA031A21-B196-0D4A-A42B-9DDC9879776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19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A0C92956-DC73-AA43-AB9F-6B3E4BDEC85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2" y="20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2FF75C39-7A80-0245-A5B2-7D3B4053C21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3" y="200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937B385D-FC2D-1E4E-AE70-A1FAEB6388B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69" y="337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DD52C571-6B95-D84B-90DE-3566DE756D7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4" y="295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B614EBB5-9605-0543-A252-F13ADE80545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6" y="372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8FCF8736-0C58-764C-BD00-0830F773DB6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5" y="35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91871C75-3717-C74D-89F4-4221BA45DA0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69" y="290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A517BFFE-F47C-9B43-8ECE-4C566B46A66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5" y="204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26A7FF50-4BF9-FD49-AC86-B6A3300CC55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1" y="221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8" name="Freeform 32">
                <a:extLst>
                  <a:ext uri="{FF2B5EF4-FFF2-40B4-BE49-F238E27FC236}">
                    <a16:creationId xmlns:a16="http://schemas.microsoft.com/office/drawing/2014/main" id="{BE9B594B-B2E8-6D4F-838D-E6909CA0A0D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0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9" name="Freeform 33">
                <a:extLst>
                  <a:ext uri="{FF2B5EF4-FFF2-40B4-BE49-F238E27FC236}">
                    <a16:creationId xmlns:a16="http://schemas.microsoft.com/office/drawing/2014/main" id="{7786D5C7-CCC7-894C-916C-0E55270D2AE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6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0" name="Freeform 34">
                <a:extLst>
                  <a:ext uri="{FF2B5EF4-FFF2-40B4-BE49-F238E27FC236}">
                    <a16:creationId xmlns:a16="http://schemas.microsoft.com/office/drawing/2014/main" id="{5674C3A2-49D0-9E4F-96C8-DB34E032BC8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20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1" name="Freeform 35">
                <a:extLst>
                  <a:ext uri="{FF2B5EF4-FFF2-40B4-BE49-F238E27FC236}">
                    <a16:creationId xmlns:a16="http://schemas.microsoft.com/office/drawing/2014/main" id="{CAC2E529-4A5E-4F48-BF9C-408A4C4EEB4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1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2" name="Freeform 36">
                <a:extLst>
                  <a:ext uri="{FF2B5EF4-FFF2-40B4-BE49-F238E27FC236}">
                    <a16:creationId xmlns:a16="http://schemas.microsoft.com/office/drawing/2014/main" id="{027F4836-8D9F-C14D-888B-6C653951B36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4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3" name="Freeform 37">
                <a:extLst>
                  <a:ext uri="{FF2B5EF4-FFF2-40B4-BE49-F238E27FC236}">
                    <a16:creationId xmlns:a16="http://schemas.microsoft.com/office/drawing/2014/main" id="{87C6FDC6-9F4D-3D44-B8A3-B87BB334AA8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5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4" name="Freeform 38">
                <a:extLst>
                  <a:ext uri="{FF2B5EF4-FFF2-40B4-BE49-F238E27FC236}">
                    <a16:creationId xmlns:a16="http://schemas.microsoft.com/office/drawing/2014/main" id="{CD0ADF22-1ED6-694D-A153-4559467E2A7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5" y="-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5" name="Freeform 39">
                <a:extLst>
                  <a:ext uri="{FF2B5EF4-FFF2-40B4-BE49-F238E27FC236}">
                    <a16:creationId xmlns:a16="http://schemas.microsoft.com/office/drawing/2014/main" id="{2C7098EE-7209-7A44-B23E-A164978B11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2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6" name="Freeform 40">
                <a:extLst>
                  <a:ext uri="{FF2B5EF4-FFF2-40B4-BE49-F238E27FC236}">
                    <a16:creationId xmlns:a16="http://schemas.microsoft.com/office/drawing/2014/main" id="{D7A6D589-6677-4544-9502-5DD428D0E70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5" y="95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7" name="Freeform 41">
                <a:extLst>
                  <a:ext uri="{FF2B5EF4-FFF2-40B4-BE49-F238E27FC236}">
                    <a16:creationId xmlns:a16="http://schemas.microsoft.com/office/drawing/2014/main" id="{916CEF8D-20F0-954C-8FE8-704076E7F5F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7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8" name="Freeform 42">
                <a:extLst>
                  <a:ext uri="{FF2B5EF4-FFF2-40B4-BE49-F238E27FC236}">
                    <a16:creationId xmlns:a16="http://schemas.microsoft.com/office/drawing/2014/main" id="{13449D18-A95C-8B46-B243-892CBF4933C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2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9" name="Freeform 43">
                <a:extLst>
                  <a:ext uri="{FF2B5EF4-FFF2-40B4-BE49-F238E27FC236}">
                    <a16:creationId xmlns:a16="http://schemas.microsoft.com/office/drawing/2014/main" id="{44F0E506-4AB6-1341-933A-85602026D10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6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0" name="Freeform 44">
                <a:extLst>
                  <a:ext uri="{FF2B5EF4-FFF2-40B4-BE49-F238E27FC236}">
                    <a16:creationId xmlns:a16="http://schemas.microsoft.com/office/drawing/2014/main" id="{EB5B2061-98B2-4945-B0BA-6AEB9D78C77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28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1" name="Freeform 45">
                <a:extLst>
                  <a:ext uri="{FF2B5EF4-FFF2-40B4-BE49-F238E27FC236}">
                    <a16:creationId xmlns:a16="http://schemas.microsoft.com/office/drawing/2014/main" id="{E2B726E8-263B-3549-876F-BAFCB75BF06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20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2" name="Freeform 46">
                <a:extLst>
                  <a:ext uri="{FF2B5EF4-FFF2-40B4-BE49-F238E27FC236}">
                    <a16:creationId xmlns:a16="http://schemas.microsoft.com/office/drawing/2014/main" id="{353FA4BE-E1CC-B54D-B418-ACE169F6B29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5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3" name="Freeform 47">
                <a:extLst>
                  <a:ext uri="{FF2B5EF4-FFF2-40B4-BE49-F238E27FC236}">
                    <a16:creationId xmlns:a16="http://schemas.microsoft.com/office/drawing/2014/main" id="{5E9DAF55-5BA9-3B4A-B179-FFC1D670AB0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1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4" name="Freeform 48">
                <a:extLst>
                  <a:ext uri="{FF2B5EF4-FFF2-40B4-BE49-F238E27FC236}">
                    <a16:creationId xmlns:a16="http://schemas.microsoft.com/office/drawing/2014/main" id="{16C05C9F-F3CC-9D46-B6B2-489FC739EB0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5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5" name="Freeform 49">
                <a:extLst>
                  <a:ext uri="{FF2B5EF4-FFF2-40B4-BE49-F238E27FC236}">
                    <a16:creationId xmlns:a16="http://schemas.microsoft.com/office/drawing/2014/main" id="{FD0A8333-32CB-6343-AC63-8A1896F4470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6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6" name="Freeform 50">
                <a:extLst>
                  <a:ext uri="{FF2B5EF4-FFF2-40B4-BE49-F238E27FC236}">
                    <a16:creationId xmlns:a16="http://schemas.microsoft.com/office/drawing/2014/main" id="{564C33FC-F646-8E48-863C-F5613DE66EB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899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7" name="Freeform 51">
                <a:extLst>
                  <a:ext uri="{FF2B5EF4-FFF2-40B4-BE49-F238E27FC236}">
                    <a16:creationId xmlns:a16="http://schemas.microsoft.com/office/drawing/2014/main" id="{518568DD-A348-0448-A847-7BC9BFA91F0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0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8" name="Freeform 52">
                <a:extLst>
                  <a:ext uri="{FF2B5EF4-FFF2-40B4-BE49-F238E27FC236}">
                    <a16:creationId xmlns:a16="http://schemas.microsoft.com/office/drawing/2014/main" id="{1CFE0F09-1780-B643-961D-E8A4FD6D054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5" y="5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9" name="Freeform 53">
                <a:extLst>
                  <a:ext uri="{FF2B5EF4-FFF2-40B4-BE49-F238E27FC236}">
                    <a16:creationId xmlns:a16="http://schemas.microsoft.com/office/drawing/2014/main" id="{BD728E10-E2FC-B343-9B12-6DEB56E44B2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7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0" name="Freeform 54">
                <a:extLst>
                  <a:ext uri="{FF2B5EF4-FFF2-40B4-BE49-F238E27FC236}">
                    <a16:creationId xmlns:a16="http://schemas.microsoft.com/office/drawing/2014/main" id="{03E6BE38-79BE-7E4E-A0BD-CDEE2A16B37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08" y="107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1" name="Freeform 55">
                <a:extLst>
                  <a:ext uri="{FF2B5EF4-FFF2-40B4-BE49-F238E27FC236}">
                    <a16:creationId xmlns:a16="http://schemas.microsoft.com/office/drawing/2014/main" id="{951C784F-0ADB-454B-A4BC-B55FF0A75E9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2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2" name="Freeform 56">
                <a:extLst>
                  <a:ext uri="{FF2B5EF4-FFF2-40B4-BE49-F238E27FC236}">
                    <a16:creationId xmlns:a16="http://schemas.microsoft.com/office/drawing/2014/main" id="{1099EE08-0EEF-8F4E-AA69-A9C5D31B86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3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3" name="Freeform 57">
                <a:extLst>
                  <a:ext uri="{FF2B5EF4-FFF2-40B4-BE49-F238E27FC236}">
                    <a16:creationId xmlns:a16="http://schemas.microsoft.com/office/drawing/2014/main" id="{34DC7FC5-1540-A647-BDC5-707E7725D7F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1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4" name="Freeform 58">
                <a:extLst>
                  <a:ext uri="{FF2B5EF4-FFF2-40B4-BE49-F238E27FC236}">
                    <a16:creationId xmlns:a16="http://schemas.microsoft.com/office/drawing/2014/main" id="{911F39FB-F45F-F440-B32C-03A45A1E149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3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1EF72F3D-3790-A745-9F52-1E46336795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7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6" name="Freeform 60">
                <a:extLst>
                  <a:ext uri="{FF2B5EF4-FFF2-40B4-BE49-F238E27FC236}">
                    <a16:creationId xmlns:a16="http://schemas.microsoft.com/office/drawing/2014/main" id="{F534B44A-C9C3-5A4D-8F78-F69A1C458C5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5" y="86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7" name="Freeform 61">
                <a:extLst>
                  <a:ext uri="{FF2B5EF4-FFF2-40B4-BE49-F238E27FC236}">
                    <a16:creationId xmlns:a16="http://schemas.microsoft.com/office/drawing/2014/main" id="{6591F6AA-F8C3-2947-9F5D-CE02C18F354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475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8" name="Freeform 62">
                <a:extLst>
                  <a:ext uri="{FF2B5EF4-FFF2-40B4-BE49-F238E27FC236}">
                    <a16:creationId xmlns:a16="http://schemas.microsoft.com/office/drawing/2014/main" id="{79D13DFE-A0A5-6045-9F79-A2BF876E943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1128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9" name="Freeform 63">
                <a:extLst>
                  <a:ext uri="{FF2B5EF4-FFF2-40B4-BE49-F238E27FC236}">
                    <a16:creationId xmlns:a16="http://schemas.microsoft.com/office/drawing/2014/main" id="{A3833468-FF05-5A4A-947E-D11C83B9326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2" y="157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0" name="Freeform 64">
                <a:extLst>
                  <a:ext uri="{FF2B5EF4-FFF2-40B4-BE49-F238E27FC236}">
                    <a16:creationId xmlns:a16="http://schemas.microsoft.com/office/drawing/2014/main" id="{CD1F73F6-ED21-804C-AC94-5A3B0B6873C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28" y="24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1" name="Freeform 65">
                <a:extLst>
                  <a:ext uri="{FF2B5EF4-FFF2-40B4-BE49-F238E27FC236}">
                    <a16:creationId xmlns:a16="http://schemas.microsoft.com/office/drawing/2014/main" id="{96C72DF0-9A9A-734C-AA31-1403BB23353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7" y="-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2" name="Freeform 66">
                <a:extLst>
                  <a:ext uri="{FF2B5EF4-FFF2-40B4-BE49-F238E27FC236}">
                    <a16:creationId xmlns:a16="http://schemas.microsoft.com/office/drawing/2014/main" id="{4C013659-A38D-2144-9A78-77418CB9A41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3" y="127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3" name="Freeform 67">
                <a:extLst>
                  <a:ext uri="{FF2B5EF4-FFF2-40B4-BE49-F238E27FC236}">
                    <a16:creationId xmlns:a16="http://schemas.microsoft.com/office/drawing/2014/main" id="{D54FE840-6ECC-4C49-9C35-C7A67D962EA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28" y="94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4" name="Freeform 68">
                <a:extLst>
                  <a:ext uri="{FF2B5EF4-FFF2-40B4-BE49-F238E27FC236}">
                    <a16:creationId xmlns:a16="http://schemas.microsoft.com/office/drawing/2014/main" id="{0EA583A2-F689-4F47-B4C1-55A6F820E1D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2" y="321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5" name="Freeform 69">
                <a:extLst>
                  <a:ext uri="{FF2B5EF4-FFF2-40B4-BE49-F238E27FC236}">
                    <a16:creationId xmlns:a16="http://schemas.microsoft.com/office/drawing/2014/main" id="{590F166B-6D70-3D4A-9BBB-F405CB668EC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1" y="1609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6" name="Freeform 70">
                <a:extLst>
                  <a:ext uri="{FF2B5EF4-FFF2-40B4-BE49-F238E27FC236}">
                    <a16:creationId xmlns:a16="http://schemas.microsoft.com/office/drawing/2014/main" id="{ABA97BD7-7DE2-744B-9B01-54A352E4D36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899" y="7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7" name="Freeform 71">
                <a:extLst>
                  <a:ext uri="{FF2B5EF4-FFF2-40B4-BE49-F238E27FC236}">
                    <a16:creationId xmlns:a16="http://schemas.microsoft.com/office/drawing/2014/main" id="{351AAFE4-36C7-5F4E-8633-F46483461C8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2" y="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8" name="Freeform 72">
                <a:extLst>
                  <a:ext uri="{FF2B5EF4-FFF2-40B4-BE49-F238E27FC236}">
                    <a16:creationId xmlns:a16="http://schemas.microsoft.com/office/drawing/2014/main" id="{D984C76D-E768-2344-91E0-E98515CCD82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3" y="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9" name="Freeform 73">
                <a:extLst>
                  <a:ext uri="{FF2B5EF4-FFF2-40B4-BE49-F238E27FC236}">
                    <a16:creationId xmlns:a16="http://schemas.microsoft.com/office/drawing/2014/main" id="{BEE10052-C896-964F-BE71-14850F4E586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7" y="29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0" name="Freeform 74">
                <a:extLst>
                  <a:ext uri="{FF2B5EF4-FFF2-40B4-BE49-F238E27FC236}">
                    <a16:creationId xmlns:a16="http://schemas.microsoft.com/office/drawing/2014/main" id="{0DDE701E-A914-7146-8D4F-0E1D6BC2767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2587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1" name="Freeform 75">
                <a:extLst>
                  <a:ext uri="{FF2B5EF4-FFF2-40B4-BE49-F238E27FC236}">
                    <a16:creationId xmlns:a16="http://schemas.microsoft.com/office/drawing/2014/main" id="{EDED1BBC-3C97-6D46-A4F7-6E850C2B324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324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2" name="Freeform 76">
                <a:extLst>
                  <a:ext uri="{FF2B5EF4-FFF2-40B4-BE49-F238E27FC236}">
                    <a16:creationId xmlns:a16="http://schemas.microsoft.com/office/drawing/2014/main" id="{C80FA71C-CCC1-C841-8A44-364595B78E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4" y="361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3" name="Freeform 77">
                <a:extLst>
                  <a:ext uri="{FF2B5EF4-FFF2-40B4-BE49-F238E27FC236}">
                    <a16:creationId xmlns:a16="http://schemas.microsoft.com/office/drawing/2014/main" id="{8A6A8FD8-0933-B640-A5FA-D9596771B5E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2" y="204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4" name="Freeform 78">
                <a:extLst>
                  <a:ext uri="{FF2B5EF4-FFF2-40B4-BE49-F238E27FC236}">
                    <a16:creationId xmlns:a16="http://schemas.microsoft.com/office/drawing/2014/main" id="{4CCC5822-5814-6E44-84A1-B855C6CD22F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1" y="201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5" name="Freeform 79">
                <a:extLst>
                  <a:ext uri="{FF2B5EF4-FFF2-40B4-BE49-F238E27FC236}">
                    <a16:creationId xmlns:a16="http://schemas.microsoft.com/office/drawing/2014/main" id="{5D2A7A15-6248-824A-B39A-0A1D56D043B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3" y="368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6" name="Freeform 80">
                <a:extLst>
                  <a:ext uri="{FF2B5EF4-FFF2-40B4-BE49-F238E27FC236}">
                    <a16:creationId xmlns:a16="http://schemas.microsoft.com/office/drawing/2014/main" id="{9BA95EF2-15BA-D948-9722-1989C2EA5D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4" y="319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7" name="Freeform 81">
                <a:extLst>
                  <a:ext uri="{FF2B5EF4-FFF2-40B4-BE49-F238E27FC236}">
                    <a16:creationId xmlns:a16="http://schemas.microsoft.com/office/drawing/2014/main" id="{15FB7FE8-D4D1-4345-9F43-2B3CA6F27DA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1" y="363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8" name="Freeform 82">
                <a:extLst>
                  <a:ext uri="{FF2B5EF4-FFF2-40B4-BE49-F238E27FC236}">
                    <a16:creationId xmlns:a16="http://schemas.microsoft.com/office/drawing/2014/main" id="{725A43D6-FE1F-DE4E-ADFF-282035542B8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7" y="25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9" name="Freeform 83">
                <a:extLst>
                  <a:ext uri="{FF2B5EF4-FFF2-40B4-BE49-F238E27FC236}">
                    <a16:creationId xmlns:a16="http://schemas.microsoft.com/office/drawing/2014/main" id="{EB8CC725-D599-B143-835F-10E49DEEC9A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6" y="210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00" name="Freeform 84">
                <a:extLst>
                  <a:ext uri="{FF2B5EF4-FFF2-40B4-BE49-F238E27FC236}">
                    <a16:creationId xmlns:a16="http://schemas.microsoft.com/office/drawing/2014/main" id="{30CA5D7E-34D6-BE4E-898B-D3D1E7B5101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79" y="24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grpSp>
          <p:nvGrpSpPr>
            <p:cNvPr id="6" name="Group 105">
              <a:extLst>
                <a:ext uri="{FF2B5EF4-FFF2-40B4-BE49-F238E27FC236}">
                  <a16:creationId xmlns:a16="http://schemas.microsoft.com/office/drawing/2014/main" id="{23A3E776-54E5-4843-87C0-AF040C0EAD0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6" y="1897"/>
              <a:ext cx="5577" cy="1263"/>
              <a:chOff x="76" y="1897"/>
              <a:chExt cx="5577" cy="1263"/>
            </a:xfrm>
          </p:grpSpPr>
          <p:sp>
            <p:nvSpPr>
              <p:cNvPr id="7" name="Freeform 91">
                <a:extLst>
                  <a:ext uri="{FF2B5EF4-FFF2-40B4-BE49-F238E27FC236}">
                    <a16:creationId xmlns:a16="http://schemas.microsoft.com/office/drawing/2014/main" id="{C2C4A948-4D4C-9C46-A1C9-42CB444974F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3632084">
                <a:off x="225" y="2083"/>
                <a:ext cx="1123" cy="1031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rgbClr val="808080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grpSp>
            <p:nvGrpSpPr>
              <p:cNvPr id="8" name="Group 85">
                <a:extLst>
                  <a:ext uri="{FF2B5EF4-FFF2-40B4-BE49-F238E27FC236}">
                    <a16:creationId xmlns:a16="http://schemas.microsoft.com/office/drawing/2014/main" id="{D09E8D64-AC5E-D14F-92E0-847C45D567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221"/>
                <a:ext cx="5509" cy="141"/>
                <a:chOff x="150" y="543"/>
                <a:chExt cx="5309" cy="200"/>
              </a:xfrm>
            </p:grpSpPr>
            <p:sp>
              <p:nvSpPr>
                <p:cNvPr id="18" name="AutoShape 86">
                  <a:extLst>
                    <a:ext uri="{FF2B5EF4-FFF2-40B4-BE49-F238E27FC236}">
                      <a16:creationId xmlns:a16="http://schemas.microsoft.com/office/drawing/2014/main" id="{9CA3F7ED-F8D3-C947-BD64-E7FEA287EA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9" name="Rectangle 87">
                  <a:extLst>
                    <a:ext uri="{FF2B5EF4-FFF2-40B4-BE49-F238E27FC236}">
                      <a16:creationId xmlns:a16="http://schemas.microsoft.com/office/drawing/2014/main" id="{3C4BC88B-9422-C444-9830-9DEEBB176E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75" y="600"/>
                  <a:ext cx="5251" cy="50"/>
                </a:xfrm>
                <a:prstGeom prst="rect">
                  <a:avLst/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</p:grpSp>
          <p:grpSp>
            <p:nvGrpSpPr>
              <p:cNvPr id="9" name="Group 88">
                <a:extLst>
                  <a:ext uri="{FF2B5EF4-FFF2-40B4-BE49-F238E27FC236}">
                    <a16:creationId xmlns:a16="http://schemas.microsoft.com/office/drawing/2014/main" id="{A88178FC-FB3B-B849-88E9-5465229A2D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" y="2164"/>
                <a:ext cx="5509" cy="141"/>
                <a:chOff x="150" y="543"/>
                <a:chExt cx="5309" cy="200"/>
              </a:xfrm>
            </p:grpSpPr>
            <p:sp>
              <p:nvSpPr>
                <p:cNvPr id="16" name="AutoShape 89">
                  <a:extLst>
                    <a:ext uri="{FF2B5EF4-FFF2-40B4-BE49-F238E27FC236}">
                      <a16:creationId xmlns:a16="http://schemas.microsoft.com/office/drawing/2014/main" id="{948ABB11-37C1-A742-BE08-961AE3CDB2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B2B2B2">
                        <a:gamma/>
                        <a:shade val="46275"/>
                        <a:invGamma/>
                      </a:srgbClr>
                    </a:gs>
                    <a:gs pos="50000">
                      <a:srgbClr val="B2B2B2"/>
                    </a:gs>
                    <a:gs pos="100000">
                      <a:srgbClr val="B2B2B2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7" name="Rectangle 90">
                  <a:extLst>
                    <a:ext uri="{FF2B5EF4-FFF2-40B4-BE49-F238E27FC236}">
                      <a16:creationId xmlns:a16="http://schemas.microsoft.com/office/drawing/2014/main" id="{0FDC563D-AB09-244F-A620-A4541807EE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" y="600"/>
                  <a:ext cx="5251" cy="50"/>
                </a:xfrm>
                <a:prstGeom prst="rect">
                  <a:avLst/>
                </a:prstGeom>
                <a:gradFill rotWithShape="0">
                  <a:gsLst>
                    <a:gs pos="0">
                      <a:srgbClr val="B2B2B2"/>
                    </a:gs>
                    <a:gs pos="50000">
                      <a:srgbClr val="B2B2B2">
                        <a:gamma/>
                        <a:tint val="27451"/>
                        <a:invGamma/>
                      </a:srgbClr>
                    </a:gs>
                    <a:gs pos="100000">
                      <a:srgbClr val="B2B2B2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</p:grpSp>
          <p:grpSp>
            <p:nvGrpSpPr>
              <p:cNvPr id="10" name="Group 92">
                <a:extLst>
                  <a:ext uri="{FF2B5EF4-FFF2-40B4-BE49-F238E27FC236}">
                    <a16:creationId xmlns:a16="http://schemas.microsoft.com/office/drawing/2014/main" id="{8E843E32-B63C-504C-8500-E2808D26EF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629538">
                <a:off x="242" y="1934"/>
                <a:ext cx="1025" cy="951"/>
                <a:chOff x="1051" y="929"/>
                <a:chExt cx="2844" cy="2637"/>
              </a:xfrm>
            </p:grpSpPr>
            <p:sp>
              <p:nvSpPr>
                <p:cNvPr id="11" name="Freeform 93">
                  <a:extLst>
                    <a:ext uri="{FF2B5EF4-FFF2-40B4-BE49-F238E27FC236}">
                      <a16:creationId xmlns:a16="http://schemas.microsoft.com/office/drawing/2014/main" id="{F08F89A7-CDC9-014E-86B0-CE3DCCE016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6" y="950"/>
                  <a:ext cx="2844" cy="2612"/>
                </a:xfrm>
                <a:custGeom>
                  <a:avLst/>
                  <a:gdLst/>
                  <a:ahLst/>
                  <a:cxnLst>
                    <a:cxn ang="0">
                      <a:pos x="17" y="180"/>
                    </a:cxn>
                    <a:cxn ang="0">
                      <a:pos x="284" y="720"/>
                    </a:cxn>
                    <a:cxn ang="0">
                      <a:pos x="380" y="687"/>
                    </a:cxn>
                    <a:cxn ang="0">
                      <a:pos x="647" y="249"/>
                    </a:cxn>
                    <a:cxn ang="0">
                      <a:pos x="716" y="138"/>
                    </a:cxn>
                    <a:cxn ang="0">
                      <a:pos x="182" y="0"/>
                    </a:cxn>
                    <a:cxn ang="0">
                      <a:pos x="17" y="180"/>
                    </a:cxn>
                  </a:cxnLst>
                  <a:rect l="0" t="0" r="r" b="b"/>
                  <a:pathLst>
                    <a:path w="866" h="795">
                      <a:moveTo>
                        <a:pt x="17" y="180"/>
                      </a:moveTo>
                      <a:cubicBezTo>
                        <a:pt x="49" y="413"/>
                        <a:pt x="206" y="636"/>
                        <a:pt x="284" y="720"/>
                      </a:cubicBezTo>
                      <a:cubicBezTo>
                        <a:pt x="359" y="795"/>
                        <a:pt x="422" y="771"/>
                        <a:pt x="380" y="687"/>
                      </a:cubicBezTo>
                      <a:cubicBezTo>
                        <a:pt x="284" y="378"/>
                        <a:pt x="197" y="183"/>
                        <a:pt x="647" y="249"/>
                      </a:cubicBezTo>
                      <a:cubicBezTo>
                        <a:pt x="866" y="276"/>
                        <a:pt x="791" y="175"/>
                        <a:pt x="716" y="138"/>
                      </a:cubicBezTo>
                      <a:cubicBezTo>
                        <a:pt x="575" y="63"/>
                        <a:pt x="317" y="6"/>
                        <a:pt x="182" y="0"/>
                      </a:cubicBezTo>
                      <a:cubicBezTo>
                        <a:pt x="95" y="0"/>
                        <a:pt x="0" y="32"/>
                        <a:pt x="17" y="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mpd="sng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2" name="Freeform 94">
                  <a:extLst>
                    <a:ext uri="{FF2B5EF4-FFF2-40B4-BE49-F238E27FC236}">
                      <a16:creationId xmlns:a16="http://schemas.microsoft.com/office/drawing/2014/main" id="{89917E7D-C789-8045-AFD8-B5D5DD1CF1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1" y="973"/>
                  <a:ext cx="641" cy="1911"/>
                </a:xfrm>
                <a:custGeom>
                  <a:avLst/>
                  <a:gdLst/>
                  <a:ahLst/>
                  <a:cxnLst>
                    <a:cxn ang="0">
                      <a:pos x="209" y="42"/>
                    </a:cxn>
                    <a:cxn ang="0">
                      <a:pos x="1" y="551"/>
                    </a:cxn>
                    <a:cxn ang="0">
                      <a:pos x="218" y="1319"/>
                    </a:cxn>
                    <a:cxn ang="0">
                      <a:pos x="518" y="1845"/>
                    </a:cxn>
                    <a:cxn ang="0">
                      <a:pos x="551" y="1761"/>
                    </a:cxn>
                    <a:cxn ang="0">
                      <a:pos x="259" y="1060"/>
                    </a:cxn>
                    <a:cxn ang="0">
                      <a:pos x="218" y="559"/>
                    </a:cxn>
                    <a:cxn ang="0">
                      <a:pos x="343" y="192"/>
                    </a:cxn>
                    <a:cxn ang="0">
                      <a:pos x="476" y="117"/>
                    </a:cxn>
                    <a:cxn ang="0">
                      <a:pos x="635" y="58"/>
                    </a:cxn>
                    <a:cxn ang="0">
                      <a:pos x="518" y="8"/>
                    </a:cxn>
                    <a:cxn ang="0">
                      <a:pos x="326" y="8"/>
                    </a:cxn>
                    <a:cxn ang="0">
                      <a:pos x="209" y="42"/>
                    </a:cxn>
                  </a:cxnLst>
                  <a:rect l="0" t="0" r="r" b="b"/>
                  <a:pathLst>
                    <a:path w="642" h="1919">
                      <a:moveTo>
                        <a:pt x="209" y="42"/>
                      </a:moveTo>
                      <a:cubicBezTo>
                        <a:pt x="59" y="125"/>
                        <a:pt x="0" y="338"/>
                        <a:pt x="1" y="551"/>
                      </a:cubicBezTo>
                      <a:cubicBezTo>
                        <a:pt x="2" y="764"/>
                        <a:pt x="132" y="1103"/>
                        <a:pt x="218" y="1319"/>
                      </a:cubicBezTo>
                      <a:cubicBezTo>
                        <a:pt x="304" y="1535"/>
                        <a:pt x="462" y="1771"/>
                        <a:pt x="518" y="1845"/>
                      </a:cubicBezTo>
                      <a:cubicBezTo>
                        <a:pt x="574" y="1919"/>
                        <a:pt x="594" y="1892"/>
                        <a:pt x="551" y="1761"/>
                      </a:cubicBezTo>
                      <a:cubicBezTo>
                        <a:pt x="508" y="1630"/>
                        <a:pt x="314" y="1260"/>
                        <a:pt x="259" y="1060"/>
                      </a:cubicBezTo>
                      <a:cubicBezTo>
                        <a:pt x="204" y="860"/>
                        <a:pt x="204" y="704"/>
                        <a:pt x="218" y="559"/>
                      </a:cubicBezTo>
                      <a:cubicBezTo>
                        <a:pt x="232" y="414"/>
                        <a:pt x="300" y="266"/>
                        <a:pt x="343" y="192"/>
                      </a:cubicBezTo>
                      <a:cubicBezTo>
                        <a:pt x="386" y="118"/>
                        <a:pt x="427" y="139"/>
                        <a:pt x="476" y="117"/>
                      </a:cubicBezTo>
                      <a:cubicBezTo>
                        <a:pt x="525" y="95"/>
                        <a:pt x="628" y="76"/>
                        <a:pt x="635" y="58"/>
                      </a:cubicBezTo>
                      <a:cubicBezTo>
                        <a:pt x="642" y="40"/>
                        <a:pt x="569" y="16"/>
                        <a:pt x="518" y="8"/>
                      </a:cubicBezTo>
                      <a:cubicBezTo>
                        <a:pt x="467" y="0"/>
                        <a:pt x="378" y="2"/>
                        <a:pt x="326" y="8"/>
                      </a:cubicBezTo>
                      <a:cubicBezTo>
                        <a:pt x="274" y="14"/>
                        <a:pt x="259" y="0"/>
                        <a:pt x="209" y="4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3" name="Freeform 95">
                  <a:extLst>
                    <a:ext uri="{FF2B5EF4-FFF2-40B4-BE49-F238E27FC236}">
                      <a16:creationId xmlns:a16="http://schemas.microsoft.com/office/drawing/2014/main" id="{65E9D3BD-1606-944B-8A77-CAE9A4909E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5" y="924"/>
                  <a:ext cx="2411" cy="629"/>
                </a:xfrm>
                <a:custGeom>
                  <a:avLst/>
                  <a:gdLst/>
                  <a:ahLst/>
                  <a:cxnLst>
                    <a:cxn ang="0">
                      <a:pos x="11" y="117"/>
                    </a:cxn>
                    <a:cxn ang="0">
                      <a:pos x="250" y="10"/>
                    </a:cxn>
                    <a:cxn ang="0">
                      <a:pos x="765" y="58"/>
                    </a:cxn>
                    <a:cxn ang="0">
                      <a:pos x="1574" y="256"/>
                    </a:cxn>
                    <a:cxn ang="0">
                      <a:pos x="2162" y="470"/>
                    </a:cxn>
                    <a:cxn ang="0">
                      <a:pos x="2359" y="586"/>
                    </a:cxn>
                    <a:cxn ang="0">
                      <a:pos x="2307" y="601"/>
                    </a:cxn>
                    <a:cxn ang="0">
                      <a:pos x="1741" y="415"/>
                    </a:cxn>
                    <a:cxn ang="0">
                      <a:pos x="874" y="212"/>
                    </a:cxn>
                    <a:cxn ang="0">
                      <a:pos x="382" y="179"/>
                    </a:cxn>
                    <a:cxn ang="0">
                      <a:pos x="198" y="270"/>
                    </a:cxn>
                    <a:cxn ang="0">
                      <a:pos x="31" y="187"/>
                    </a:cxn>
                    <a:cxn ang="0">
                      <a:pos x="11" y="117"/>
                    </a:cxn>
                  </a:cxnLst>
                  <a:rect l="0" t="0" r="r" b="b"/>
                  <a:pathLst>
                    <a:path w="2411" h="630">
                      <a:moveTo>
                        <a:pt x="11" y="117"/>
                      </a:moveTo>
                      <a:cubicBezTo>
                        <a:pt x="41" y="92"/>
                        <a:pt x="124" y="20"/>
                        <a:pt x="250" y="10"/>
                      </a:cubicBezTo>
                      <a:cubicBezTo>
                        <a:pt x="375" y="0"/>
                        <a:pt x="545" y="18"/>
                        <a:pt x="765" y="58"/>
                      </a:cubicBezTo>
                      <a:cubicBezTo>
                        <a:pt x="986" y="100"/>
                        <a:pt x="1341" y="187"/>
                        <a:pt x="1574" y="256"/>
                      </a:cubicBezTo>
                      <a:cubicBezTo>
                        <a:pt x="1807" y="324"/>
                        <a:pt x="2032" y="415"/>
                        <a:pt x="2162" y="470"/>
                      </a:cubicBezTo>
                      <a:cubicBezTo>
                        <a:pt x="2293" y="525"/>
                        <a:pt x="2336" y="565"/>
                        <a:pt x="2359" y="586"/>
                      </a:cubicBezTo>
                      <a:cubicBezTo>
                        <a:pt x="2383" y="607"/>
                        <a:pt x="2411" y="630"/>
                        <a:pt x="2307" y="601"/>
                      </a:cubicBezTo>
                      <a:cubicBezTo>
                        <a:pt x="2204" y="573"/>
                        <a:pt x="1980" y="481"/>
                        <a:pt x="1741" y="415"/>
                      </a:cubicBezTo>
                      <a:cubicBezTo>
                        <a:pt x="1502" y="351"/>
                        <a:pt x="1100" y="251"/>
                        <a:pt x="874" y="212"/>
                      </a:cubicBezTo>
                      <a:cubicBezTo>
                        <a:pt x="648" y="173"/>
                        <a:pt x="495" y="169"/>
                        <a:pt x="382" y="179"/>
                      </a:cubicBezTo>
                      <a:cubicBezTo>
                        <a:pt x="269" y="189"/>
                        <a:pt x="256" y="269"/>
                        <a:pt x="198" y="270"/>
                      </a:cubicBezTo>
                      <a:cubicBezTo>
                        <a:pt x="140" y="271"/>
                        <a:pt x="62" y="212"/>
                        <a:pt x="31" y="187"/>
                      </a:cubicBezTo>
                      <a:cubicBezTo>
                        <a:pt x="0" y="162"/>
                        <a:pt x="15" y="132"/>
                        <a:pt x="11" y="11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4" name="Freeform 96">
                  <a:extLst>
                    <a:ext uri="{FF2B5EF4-FFF2-40B4-BE49-F238E27FC236}">
                      <a16:creationId xmlns:a16="http://schemas.microsoft.com/office/drawing/2014/main" id="{5476B101-B14E-4448-B923-F0A3F7BC33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7" y="1627"/>
                  <a:ext cx="1545" cy="1500"/>
                </a:xfrm>
                <a:custGeom>
                  <a:avLst/>
                  <a:gdLst/>
                  <a:ahLst/>
                  <a:cxnLst>
                    <a:cxn ang="0">
                      <a:pos x="54" y="275"/>
                    </a:cxn>
                    <a:cxn ang="0">
                      <a:pos x="388" y="33"/>
                    </a:cxn>
                    <a:cxn ang="0">
                      <a:pos x="1323" y="74"/>
                    </a:cxn>
                    <a:cxn ang="0">
                      <a:pos x="1448" y="149"/>
                    </a:cxn>
                    <a:cxn ang="0">
                      <a:pos x="730" y="108"/>
                    </a:cxn>
                    <a:cxn ang="0">
                      <a:pos x="305" y="216"/>
                    </a:cxn>
                    <a:cxn ang="0">
                      <a:pos x="146" y="525"/>
                    </a:cxn>
                    <a:cxn ang="0">
                      <a:pos x="246" y="1126"/>
                    </a:cxn>
                    <a:cxn ang="0">
                      <a:pos x="338" y="1435"/>
                    </a:cxn>
                    <a:cxn ang="0">
                      <a:pos x="280" y="1435"/>
                    </a:cxn>
                    <a:cxn ang="0">
                      <a:pos x="121" y="1034"/>
                    </a:cxn>
                    <a:cxn ang="0">
                      <a:pos x="38" y="617"/>
                    </a:cxn>
                    <a:cxn ang="0">
                      <a:pos x="54" y="275"/>
                    </a:cxn>
                  </a:cxnLst>
                  <a:rect l="0" t="0" r="r" b="b"/>
                  <a:pathLst>
                    <a:path w="1547" h="1502">
                      <a:moveTo>
                        <a:pt x="54" y="275"/>
                      </a:moveTo>
                      <a:cubicBezTo>
                        <a:pt x="112" y="178"/>
                        <a:pt x="177" y="66"/>
                        <a:pt x="388" y="33"/>
                      </a:cubicBezTo>
                      <a:cubicBezTo>
                        <a:pt x="599" y="0"/>
                        <a:pt x="1146" y="55"/>
                        <a:pt x="1323" y="74"/>
                      </a:cubicBezTo>
                      <a:cubicBezTo>
                        <a:pt x="1500" y="93"/>
                        <a:pt x="1547" y="143"/>
                        <a:pt x="1448" y="149"/>
                      </a:cubicBezTo>
                      <a:cubicBezTo>
                        <a:pt x="1349" y="155"/>
                        <a:pt x="920" y="97"/>
                        <a:pt x="730" y="108"/>
                      </a:cubicBezTo>
                      <a:cubicBezTo>
                        <a:pt x="540" y="119"/>
                        <a:pt x="402" y="147"/>
                        <a:pt x="305" y="216"/>
                      </a:cubicBezTo>
                      <a:cubicBezTo>
                        <a:pt x="208" y="285"/>
                        <a:pt x="156" y="373"/>
                        <a:pt x="146" y="525"/>
                      </a:cubicBezTo>
                      <a:cubicBezTo>
                        <a:pt x="136" y="677"/>
                        <a:pt x="214" y="974"/>
                        <a:pt x="246" y="1126"/>
                      </a:cubicBezTo>
                      <a:cubicBezTo>
                        <a:pt x="278" y="1278"/>
                        <a:pt x="332" y="1383"/>
                        <a:pt x="338" y="1435"/>
                      </a:cubicBezTo>
                      <a:cubicBezTo>
                        <a:pt x="344" y="1487"/>
                        <a:pt x="316" y="1502"/>
                        <a:pt x="280" y="1435"/>
                      </a:cubicBezTo>
                      <a:cubicBezTo>
                        <a:pt x="244" y="1368"/>
                        <a:pt x="161" y="1170"/>
                        <a:pt x="121" y="1034"/>
                      </a:cubicBezTo>
                      <a:cubicBezTo>
                        <a:pt x="81" y="898"/>
                        <a:pt x="49" y="743"/>
                        <a:pt x="38" y="617"/>
                      </a:cubicBezTo>
                      <a:cubicBezTo>
                        <a:pt x="27" y="491"/>
                        <a:pt x="0" y="375"/>
                        <a:pt x="54" y="27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tint val="15294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5" name="Freeform 97">
                  <a:extLst>
                    <a:ext uri="{FF2B5EF4-FFF2-40B4-BE49-F238E27FC236}">
                      <a16:creationId xmlns:a16="http://schemas.microsoft.com/office/drawing/2014/main" id="{7B60E22A-2FF4-5F48-80B4-99F3941D2A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0" y="1448"/>
                  <a:ext cx="916" cy="907"/>
                </a:xfrm>
                <a:custGeom>
                  <a:avLst/>
                  <a:gdLst/>
                  <a:ahLst/>
                  <a:cxnLst>
                    <a:cxn ang="0">
                      <a:pos x="14" y="164"/>
                    </a:cxn>
                    <a:cxn ang="0">
                      <a:pos x="216" y="33"/>
                    </a:cxn>
                    <a:cxn ang="0">
                      <a:pos x="871" y="217"/>
                    </a:cxn>
                    <a:cxn ang="0">
                      <a:pos x="613" y="258"/>
                    </a:cxn>
                    <a:cxn ang="0">
                      <a:pos x="396" y="400"/>
                    </a:cxn>
                    <a:cxn ang="0">
                      <a:pos x="287" y="576"/>
                    </a:cxn>
                    <a:cxn ang="0">
                      <a:pos x="262" y="843"/>
                    </a:cxn>
                    <a:cxn ang="0">
                      <a:pos x="14" y="164"/>
                    </a:cxn>
                  </a:cxnLst>
                  <a:rect l="0" t="0" r="r" b="b"/>
                  <a:pathLst>
                    <a:path w="921" h="912">
                      <a:moveTo>
                        <a:pt x="14" y="164"/>
                      </a:moveTo>
                      <a:cubicBezTo>
                        <a:pt x="0" y="66"/>
                        <a:pt x="67" y="0"/>
                        <a:pt x="216" y="33"/>
                      </a:cubicBezTo>
                      <a:cubicBezTo>
                        <a:pt x="419" y="54"/>
                        <a:pt x="487" y="8"/>
                        <a:pt x="871" y="217"/>
                      </a:cubicBezTo>
                      <a:cubicBezTo>
                        <a:pt x="921" y="234"/>
                        <a:pt x="692" y="228"/>
                        <a:pt x="613" y="258"/>
                      </a:cubicBezTo>
                      <a:cubicBezTo>
                        <a:pt x="534" y="288"/>
                        <a:pt x="450" y="347"/>
                        <a:pt x="396" y="400"/>
                      </a:cubicBezTo>
                      <a:cubicBezTo>
                        <a:pt x="342" y="453"/>
                        <a:pt x="309" y="502"/>
                        <a:pt x="287" y="576"/>
                      </a:cubicBezTo>
                      <a:cubicBezTo>
                        <a:pt x="265" y="650"/>
                        <a:pt x="308" y="912"/>
                        <a:pt x="262" y="843"/>
                      </a:cubicBezTo>
                      <a:cubicBezTo>
                        <a:pt x="45" y="626"/>
                        <a:pt x="59" y="295"/>
                        <a:pt x="14" y="16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1215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</p:grpSp>
        </p:grpSp>
      </p:grpSp>
      <p:sp>
        <p:nvSpPr>
          <p:cNvPr id="10353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209800"/>
            <a:ext cx="685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10354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886200"/>
            <a:ext cx="5334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101" name="Rectangle 115">
            <a:extLst>
              <a:ext uri="{FF2B5EF4-FFF2-40B4-BE49-F238E27FC236}">
                <a16:creationId xmlns:a16="http://schemas.microsoft.com/office/drawing/2014/main" id="{B2B8411D-212F-D74C-873D-62C81DFC1F1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" name="Rectangle 116">
            <a:extLst>
              <a:ext uri="{FF2B5EF4-FFF2-40B4-BE49-F238E27FC236}">
                <a16:creationId xmlns:a16="http://schemas.microsoft.com/office/drawing/2014/main" id="{DA00349A-F0A6-0840-A816-9A9890681C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103" name="Rectangle 117">
            <a:extLst>
              <a:ext uri="{FF2B5EF4-FFF2-40B4-BE49-F238E27FC236}">
                <a16:creationId xmlns:a16="http://schemas.microsoft.com/office/drawing/2014/main" id="{F3C5D4A7-3E4C-5F49-BDA9-C252A32887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B646CF-FBB5-8F43-91CD-FB37822A804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080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5F01528F-1032-7644-81D9-A8D02B4784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E1A8033B-231A-FC41-9A0E-E7DFE0B0CB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EE5F1ACC-66F1-194F-802D-012EE3A080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F8B62-E5EC-A34E-843D-324079C65B7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600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04C16C14-0DF3-C748-8A05-85E64B301E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8395F3D5-303A-1F47-A3BE-33525A8165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271AF2F5-C4BB-2F4C-B607-0AAD186802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B42F2-61F3-5F43-AF17-22444681C12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5246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91B3816C-0460-404D-A430-BF3895F271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B5E1A341-0E5E-6B41-AF93-8E91E76D60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8DD86A73-10E7-D041-B509-7BCA690FDE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240F1-1144-DB49-BEF0-74D22C08C3D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774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E0975E7B-04C5-314D-89F5-7DBD675E46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10A01C79-DC81-BC49-B8FF-D8E43FE87C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3AC7B5BB-8C59-2744-AB1C-1C26C44899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3DC1A-81B0-7345-B2A3-9193E8597FD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5367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6023E3C6-741A-D547-BF79-49DAD33AD6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9B30D7AC-A0A5-1145-9A57-DF02FC8BCC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1C6C3C6E-0DE6-3E46-9125-D6BC091746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8F3DB-40A1-FF40-9605-5901CD49C1D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2566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387">
            <a:extLst>
              <a:ext uri="{FF2B5EF4-FFF2-40B4-BE49-F238E27FC236}">
                <a16:creationId xmlns:a16="http://schemas.microsoft.com/office/drawing/2014/main" id="{DE7D43EA-6183-0644-8E99-2CB43BE7A9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388">
            <a:extLst>
              <a:ext uri="{FF2B5EF4-FFF2-40B4-BE49-F238E27FC236}">
                <a16:creationId xmlns:a16="http://schemas.microsoft.com/office/drawing/2014/main" id="{9684F91E-B8E1-3644-903B-F11AE4E0C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9" name="Rectangle 389">
            <a:extLst>
              <a:ext uri="{FF2B5EF4-FFF2-40B4-BE49-F238E27FC236}">
                <a16:creationId xmlns:a16="http://schemas.microsoft.com/office/drawing/2014/main" id="{AC9E1B64-7C9F-6241-BABC-51E30D166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4DF43-6FA9-154D-8810-B78C170964C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9023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387">
            <a:extLst>
              <a:ext uri="{FF2B5EF4-FFF2-40B4-BE49-F238E27FC236}">
                <a16:creationId xmlns:a16="http://schemas.microsoft.com/office/drawing/2014/main" id="{EC8B32C9-1C0E-3146-98D5-AF99E9800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388">
            <a:extLst>
              <a:ext uri="{FF2B5EF4-FFF2-40B4-BE49-F238E27FC236}">
                <a16:creationId xmlns:a16="http://schemas.microsoft.com/office/drawing/2014/main" id="{3F4E98A9-001B-F14B-A2B4-84DC732CF6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5" name="Rectangle 389">
            <a:extLst>
              <a:ext uri="{FF2B5EF4-FFF2-40B4-BE49-F238E27FC236}">
                <a16:creationId xmlns:a16="http://schemas.microsoft.com/office/drawing/2014/main" id="{5DF9BA11-B112-6F43-9469-DB3AD69E5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D1384-90F0-B74E-A18C-D5074CD2C3B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844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7">
            <a:extLst>
              <a:ext uri="{FF2B5EF4-FFF2-40B4-BE49-F238E27FC236}">
                <a16:creationId xmlns:a16="http://schemas.microsoft.com/office/drawing/2014/main" id="{C249D36A-9FE1-9942-9699-1F23C2B36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388">
            <a:extLst>
              <a:ext uri="{FF2B5EF4-FFF2-40B4-BE49-F238E27FC236}">
                <a16:creationId xmlns:a16="http://schemas.microsoft.com/office/drawing/2014/main" id="{9494F707-264B-F447-B7C3-154885C11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4" name="Rectangle 389">
            <a:extLst>
              <a:ext uri="{FF2B5EF4-FFF2-40B4-BE49-F238E27FC236}">
                <a16:creationId xmlns:a16="http://schemas.microsoft.com/office/drawing/2014/main" id="{17A47E44-14C9-7442-88E6-41BF4D187A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6D85F-8D99-BE45-A0AA-CFD4825C592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78849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B25F61CF-388F-EB49-8C72-9C88AE2F81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944C56B1-88DE-4C4F-B800-D2B86C32BB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01A6AC55-24A8-3F46-995C-C8979E20E4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1B349-71EA-BC42-A019-8D936576E2E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3144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45A3E0AA-70A9-7C4E-AD66-17EE535823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06E6E392-53F7-E949-B537-0AF4E651E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5A9304B9-FD9D-E740-BDA3-6EEA7089FD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2AA49-853E-B14A-BFD8-FEC0C6CF2F3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0652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82">
            <a:extLst>
              <a:ext uri="{FF2B5EF4-FFF2-40B4-BE49-F238E27FC236}">
                <a16:creationId xmlns:a16="http://schemas.microsoft.com/office/drawing/2014/main" id="{8066EA75-6657-574D-97CD-F6F64F2CD3BC}"/>
              </a:ext>
            </a:extLst>
          </p:cNvPr>
          <p:cNvGrpSpPr>
            <a:grpSpLocks/>
          </p:cNvGrpSpPr>
          <p:nvPr/>
        </p:nvGrpSpPr>
        <p:grpSpPr bwMode="auto">
          <a:xfrm>
            <a:off x="-254000" y="-50800"/>
            <a:ext cx="9518650" cy="7229475"/>
            <a:chOff x="-160" y="-32"/>
            <a:chExt cx="5996" cy="4554"/>
          </a:xfrm>
        </p:grpSpPr>
        <p:grpSp>
          <p:nvGrpSpPr>
            <p:cNvPr id="1032" name="Group 381">
              <a:extLst>
                <a:ext uri="{FF2B5EF4-FFF2-40B4-BE49-F238E27FC236}">
                  <a16:creationId xmlns:a16="http://schemas.microsoft.com/office/drawing/2014/main" id="{46635FD6-861D-3D46-B705-A60799188DD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0" y="-32"/>
              <a:ext cx="5996" cy="4554"/>
              <a:chOff x="-160" y="-32"/>
              <a:chExt cx="5996" cy="4554"/>
            </a:xfrm>
          </p:grpSpPr>
          <p:sp>
            <p:nvSpPr>
              <p:cNvPr id="1324" name="Freeform 300">
                <a:extLst>
                  <a:ext uri="{FF2B5EF4-FFF2-40B4-BE49-F238E27FC236}">
                    <a16:creationId xmlns:a16="http://schemas.microsoft.com/office/drawing/2014/main" id="{D66F85B0-DB2D-164F-BA48-D805CD29AC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6" y="297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5" name="Freeform 301">
                <a:extLst>
                  <a:ext uri="{FF2B5EF4-FFF2-40B4-BE49-F238E27FC236}">
                    <a16:creationId xmlns:a16="http://schemas.microsoft.com/office/drawing/2014/main" id="{DB1491AD-670F-6745-B789-2EEA8B6DD2B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2" y="256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6" name="Freeform 302">
                <a:extLst>
                  <a:ext uri="{FF2B5EF4-FFF2-40B4-BE49-F238E27FC236}">
                    <a16:creationId xmlns:a16="http://schemas.microsoft.com/office/drawing/2014/main" id="{7B0EC712-C78C-C540-BA0E-786E88D433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90" y="303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7" name="Freeform 303">
                <a:extLst>
                  <a:ext uri="{FF2B5EF4-FFF2-40B4-BE49-F238E27FC236}">
                    <a16:creationId xmlns:a16="http://schemas.microsoft.com/office/drawing/2014/main" id="{361416FD-B49E-9B47-BA9E-EEF7A482B40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11" y="354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8" name="Freeform 304">
                <a:extLst>
                  <a:ext uri="{FF2B5EF4-FFF2-40B4-BE49-F238E27FC236}">
                    <a16:creationId xmlns:a16="http://schemas.microsoft.com/office/drawing/2014/main" id="{33824E1A-A8BD-2243-A19D-1A0649EE650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2" y="181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9" name="Freeform 305">
                <a:extLst>
                  <a:ext uri="{FF2B5EF4-FFF2-40B4-BE49-F238E27FC236}">
                    <a16:creationId xmlns:a16="http://schemas.microsoft.com/office/drawing/2014/main" id="{8F979924-37E9-064E-8586-73F6D11BFBB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91" y="2046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0" name="Freeform 306">
                <a:extLst>
                  <a:ext uri="{FF2B5EF4-FFF2-40B4-BE49-F238E27FC236}">
                    <a16:creationId xmlns:a16="http://schemas.microsoft.com/office/drawing/2014/main" id="{87714AB2-13C8-3D4D-B84B-646DC7483B9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6" y="187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1" name="Freeform 307">
                <a:extLst>
                  <a:ext uri="{FF2B5EF4-FFF2-40B4-BE49-F238E27FC236}">
                    <a16:creationId xmlns:a16="http://schemas.microsoft.com/office/drawing/2014/main" id="{773F3649-BD4A-0E4A-B013-B6D850B7D3E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8" y="336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2" name="Freeform 308">
                <a:extLst>
                  <a:ext uri="{FF2B5EF4-FFF2-40B4-BE49-F238E27FC236}">
                    <a16:creationId xmlns:a16="http://schemas.microsoft.com/office/drawing/2014/main" id="{F46B4B8C-D8AE-684D-88CD-EC54FD805C4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298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3" name="Freeform 309">
                <a:extLst>
                  <a:ext uri="{FF2B5EF4-FFF2-40B4-BE49-F238E27FC236}">
                    <a16:creationId xmlns:a16="http://schemas.microsoft.com/office/drawing/2014/main" id="{A66B73D7-59EC-6048-948B-CA87B05C6E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7" y="373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4" name="Freeform 310">
                <a:extLst>
                  <a:ext uri="{FF2B5EF4-FFF2-40B4-BE49-F238E27FC236}">
                    <a16:creationId xmlns:a16="http://schemas.microsoft.com/office/drawing/2014/main" id="{809AC862-4ABE-F048-B8E1-9F42D11B9CF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8" y="3558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5" name="Freeform 311">
                <a:extLst>
                  <a:ext uri="{FF2B5EF4-FFF2-40B4-BE49-F238E27FC236}">
                    <a16:creationId xmlns:a16="http://schemas.microsoft.com/office/drawing/2014/main" id="{08DBEB83-E20D-8747-9CC0-446281A1403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2" y="304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6" name="Freeform 312">
                <a:extLst>
                  <a:ext uri="{FF2B5EF4-FFF2-40B4-BE49-F238E27FC236}">
                    <a16:creationId xmlns:a16="http://schemas.microsoft.com/office/drawing/2014/main" id="{8A775272-CB57-D846-862C-888C47D8A1B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90" y="22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7" name="Freeform 313">
                <a:extLst>
                  <a:ext uri="{FF2B5EF4-FFF2-40B4-BE49-F238E27FC236}">
                    <a16:creationId xmlns:a16="http://schemas.microsoft.com/office/drawing/2014/main" id="{94034540-B4F6-E642-81B2-87B68557FAD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8" y="234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8" name="Freeform 314">
                <a:extLst>
                  <a:ext uri="{FF2B5EF4-FFF2-40B4-BE49-F238E27FC236}">
                    <a16:creationId xmlns:a16="http://schemas.microsoft.com/office/drawing/2014/main" id="{ED135467-D4B0-2B49-950A-83DFCC8CBCF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9" y="271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9" name="Freeform 315">
                <a:extLst>
                  <a:ext uri="{FF2B5EF4-FFF2-40B4-BE49-F238E27FC236}">
                    <a16:creationId xmlns:a16="http://schemas.microsoft.com/office/drawing/2014/main" id="{6C54F58F-F2A5-4746-8DBB-B1679F84B18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5" y="2561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0" name="Freeform 316">
                <a:extLst>
                  <a:ext uri="{FF2B5EF4-FFF2-40B4-BE49-F238E27FC236}">
                    <a16:creationId xmlns:a16="http://schemas.microsoft.com/office/drawing/2014/main" id="{9935F623-EC99-0843-AB5A-3DEDE547D03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5" y="2986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1" name="Freeform 317">
                <a:extLst>
                  <a:ext uri="{FF2B5EF4-FFF2-40B4-BE49-F238E27FC236}">
                    <a16:creationId xmlns:a16="http://schemas.microsoft.com/office/drawing/2014/main" id="{39DBF009-8D0F-2B48-A037-4044A8ABF30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40" y="372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2" name="Freeform 318">
                <a:extLst>
                  <a:ext uri="{FF2B5EF4-FFF2-40B4-BE49-F238E27FC236}">
                    <a16:creationId xmlns:a16="http://schemas.microsoft.com/office/drawing/2014/main" id="{2B62785D-103D-5D4D-98BD-F43D89614D0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193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3" name="Freeform 319">
                <a:extLst>
                  <a:ext uri="{FF2B5EF4-FFF2-40B4-BE49-F238E27FC236}">
                    <a16:creationId xmlns:a16="http://schemas.microsoft.com/office/drawing/2014/main" id="{97C64F88-B137-FA41-B710-0F54AD9B673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4" y="20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4" name="Freeform 320">
                <a:extLst>
                  <a:ext uri="{FF2B5EF4-FFF2-40B4-BE49-F238E27FC236}">
                    <a16:creationId xmlns:a16="http://schemas.microsoft.com/office/drawing/2014/main" id="{5B3A904F-9BDD-4847-82BC-AB456A099C0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1" y="198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5" name="Freeform 321">
                <a:extLst>
                  <a:ext uri="{FF2B5EF4-FFF2-40B4-BE49-F238E27FC236}">
                    <a16:creationId xmlns:a16="http://schemas.microsoft.com/office/drawing/2014/main" id="{A59744A4-832E-774A-81BA-23FCD303D3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71" y="335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6" name="Freeform 322">
                <a:extLst>
                  <a:ext uri="{FF2B5EF4-FFF2-40B4-BE49-F238E27FC236}">
                    <a16:creationId xmlns:a16="http://schemas.microsoft.com/office/drawing/2014/main" id="{9FC42B62-AF97-0941-ABA2-4848B654EB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2" y="293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7" name="Freeform 323">
                <a:extLst>
                  <a:ext uri="{FF2B5EF4-FFF2-40B4-BE49-F238E27FC236}">
                    <a16:creationId xmlns:a16="http://schemas.microsoft.com/office/drawing/2014/main" id="{1C45FC45-25BC-8E48-8A4D-762C7FD4DA7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8" y="371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8" name="Freeform 324">
                <a:extLst>
                  <a:ext uri="{FF2B5EF4-FFF2-40B4-BE49-F238E27FC236}">
                    <a16:creationId xmlns:a16="http://schemas.microsoft.com/office/drawing/2014/main" id="{D013DBB4-D530-774F-9B0B-42633EC4D92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3" y="3503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9" name="Freeform 325">
                <a:extLst>
                  <a:ext uri="{FF2B5EF4-FFF2-40B4-BE49-F238E27FC236}">
                    <a16:creationId xmlns:a16="http://schemas.microsoft.com/office/drawing/2014/main" id="{FE8203EB-B820-B54F-BD0A-1B372CC181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71" y="288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0" name="Freeform 326">
                <a:extLst>
                  <a:ext uri="{FF2B5EF4-FFF2-40B4-BE49-F238E27FC236}">
                    <a16:creationId xmlns:a16="http://schemas.microsoft.com/office/drawing/2014/main" id="{3FC12A81-AF33-6649-A063-DE94B2D015B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7" y="202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1" name="Freeform 327">
                <a:extLst>
                  <a:ext uri="{FF2B5EF4-FFF2-40B4-BE49-F238E27FC236}">
                    <a16:creationId xmlns:a16="http://schemas.microsoft.com/office/drawing/2014/main" id="{9600B04B-60CF-DF44-BA8A-7798EA24284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3" y="220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2" name="Freeform 328">
                <a:extLst>
                  <a:ext uri="{FF2B5EF4-FFF2-40B4-BE49-F238E27FC236}">
                    <a16:creationId xmlns:a16="http://schemas.microsoft.com/office/drawing/2014/main" id="{4271D316-6A09-1A42-9D21-BAC134F1370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2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3" name="Freeform 329">
                <a:extLst>
                  <a:ext uri="{FF2B5EF4-FFF2-40B4-BE49-F238E27FC236}">
                    <a16:creationId xmlns:a16="http://schemas.microsoft.com/office/drawing/2014/main" id="{CA670A82-0D5E-2B49-86FF-3EC56078DEA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4" name="Freeform 330">
                <a:extLst>
                  <a:ext uri="{FF2B5EF4-FFF2-40B4-BE49-F238E27FC236}">
                    <a16:creationId xmlns:a16="http://schemas.microsoft.com/office/drawing/2014/main" id="{5AF01736-5135-7C40-840B-4356CAA0777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8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5" name="Freeform 331">
                <a:extLst>
                  <a:ext uri="{FF2B5EF4-FFF2-40B4-BE49-F238E27FC236}">
                    <a16:creationId xmlns:a16="http://schemas.microsoft.com/office/drawing/2014/main" id="{59BBE4ED-A2E5-3746-8E9A-1F6E61C9546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3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6" name="Freeform 332">
                <a:extLst>
                  <a:ext uri="{FF2B5EF4-FFF2-40B4-BE49-F238E27FC236}">
                    <a16:creationId xmlns:a16="http://schemas.microsoft.com/office/drawing/2014/main" id="{012F3030-183A-AB48-AD36-296B80EA630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6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7" name="Freeform 333">
                <a:extLst>
                  <a:ext uri="{FF2B5EF4-FFF2-40B4-BE49-F238E27FC236}">
                    <a16:creationId xmlns:a16="http://schemas.microsoft.com/office/drawing/2014/main" id="{40EA2805-0CF7-9A47-8FF4-86334F714BD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7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8" name="Freeform 334">
                <a:extLst>
                  <a:ext uri="{FF2B5EF4-FFF2-40B4-BE49-F238E27FC236}">
                    <a16:creationId xmlns:a16="http://schemas.microsoft.com/office/drawing/2014/main" id="{DD9AAD96-A1E7-8C45-B4B5-52FC776393B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8" y="-11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9" name="Freeform 335">
                <a:extLst>
                  <a:ext uri="{FF2B5EF4-FFF2-40B4-BE49-F238E27FC236}">
                    <a16:creationId xmlns:a16="http://schemas.microsoft.com/office/drawing/2014/main" id="{794646E8-2ABA-1E48-9FBB-56B2DB1583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4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0" name="Freeform 336">
                <a:extLst>
                  <a:ext uri="{FF2B5EF4-FFF2-40B4-BE49-F238E27FC236}">
                    <a16:creationId xmlns:a16="http://schemas.microsoft.com/office/drawing/2014/main" id="{48C933F6-0B35-A74F-B6EE-D330C84CAD0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7" y="93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1" name="Freeform 337">
                <a:extLst>
                  <a:ext uri="{FF2B5EF4-FFF2-40B4-BE49-F238E27FC236}">
                    <a16:creationId xmlns:a16="http://schemas.microsoft.com/office/drawing/2014/main" id="{8D2F19D8-C893-3241-8530-E1EBC433D1D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9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2" name="Freeform 338">
                <a:extLst>
                  <a:ext uri="{FF2B5EF4-FFF2-40B4-BE49-F238E27FC236}">
                    <a16:creationId xmlns:a16="http://schemas.microsoft.com/office/drawing/2014/main" id="{13A122C9-8557-1A41-BC8C-97D66BD758B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0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3" name="Freeform 339">
                <a:extLst>
                  <a:ext uri="{FF2B5EF4-FFF2-40B4-BE49-F238E27FC236}">
                    <a16:creationId xmlns:a16="http://schemas.microsoft.com/office/drawing/2014/main" id="{1AFAD6D7-8AB0-3246-A97A-9069D534C51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8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4" name="Freeform 340">
                <a:extLst>
                  <a:ext uri="{FF2B5EF4-FFF2-40B4-BE49-F238E27FC236}">
                    <a16:creationId xmlns:a16="http://schemas.microsoft.com/office/drawing/2014/main" id="{2D4709DE-3AA7-7540-A53F-942BCC37F9F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30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5" name="Freeform 341">
                <a:extLst>
                  <a:ext uri="{FF2B5EF4-FFF2-40B4-BE49-F238E27FC236}">
                    <a16:creationId xmlns:a16="http://schemas.microsoft.com/office/drawing/2014/main" id="{0FBB056A-836D-FB4B-97EC-6C5CB320A19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18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6" name="Freeform 342">
                <a:extLst>
                  <a:ext uri="{FF2B5EF4-FFF2-40B4-BE49-F238E27FC236}">
                    <a16:creationId xmlns:a16="http://schemas.microsoft.com/office/drawing/2014/main" id="{887D9D95-F84F-A644-90AB-BE08E65BD30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7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7" name="Freeform 343">
                <a:extLst>
                  <a:ext uri="{FF2B5EF4-FFF2-40B4-BE49-F238E27FC236}">
                    <a16:creationId xmlns:a16="http://schemas.microsoft.com/office/drawing/2014/main" id="{529ED127-1646-514A-B917-CC91334CB66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3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8" name="Freeform 344">
                <a:extLst>
                  <a:ext uri="{FF2B5EF4-FFF2-40B4-BE49-F238E27FC236}">
                    <a16:creationId xmlns:a16="http://schemas.microsoft.com/office/drawing/2014/main" id="{DCF165D3-E8F7-2B4C-A97D-B52C6B0AEE1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7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9" name="Freeform 345">
                <a:extLst>
                  <a:ext uri="{FF2B5EF4-FFF2-40B4-BE49-F238E27FC236}">
                    <a16:creationId xmlns:a16="http://schemas.microsoft.com/office/drawing/2014/main" id="{6B2F9EE0-3BB3-9C4A-9A8E-51B6E71333D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8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0" name="Freeform 346">
                <a:extLst>
                  <a:ext uri="{FF2B5EF4-FFF2-40B4-BE49-F238E27FC236}">
                    <a16:creationId xmlns:a16="http://schemas.microsoft.com/office/drawing/2014/main" id="{861BEEE6-3931-EA41-9702-442FB130E77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01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1" name="Freeform 347">
                <a:extLst>
                  <a:ext uri="{FF2B5EF4-FFF2-40B4-BE49-F238E27FC236}">
                    <a16:creationId xmlns:a16="http://schemas.microsoft.com/office/drawing/2014/main" id="{8E7C6AAC-FB1A-4047-AF59-312F5650A14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2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2" name="Freeform 348">
                <a:extLst>
                  <a:ext uri="{FF2B5EF4-FFF2-40B4-BE49-F238E27FC236}">
                    <a16:creationId xmlns:a16="http://schemas.microsoft.com/office/drawing/2014/main" id="{5244B9B9-5F92-734E-AB4B-2C2909FC59D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7" y="3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3" name="Freeform 349">
                <a:extLst>
                  <a:ext uri="{FF2B5EF4-FFF2-40B4-BE49-F238E27FC236}">
                    <a16:creationId xmlns:a16="http://schemas.microsoft.com/office/drawing/2014/main" id="{C6E1D553-8990-D546-A20A-2A3CB49FD33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9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4" name="Freeform 350">
                <a:extLst>
                  <a:ext uri="{FF2B5EF4-FFF2-40B4-BE49-F238E27FC236}">
                    <a16:creationId xmlns:a16="http://schemas.microsoft.com/office/drawing/2014/main" id="{6B1E5AF4-BC6F-AB40-A089-B14FB0CA17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10" y="105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5" name="Freeform 351">
                <a:extLst>
                  <a:ext uri="{FF2B5EF4-FFF2-40B4-BE49-F238E27FC236}">
                    <a16:creationId xmlns:a16="http://schemas.microsoft.com/office/drawing/2014/main" id="{15293FAB-BEDF-1348-AFCF-07AE0511100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4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6" name="Freeform 352">
                <a:extLst>
                  <a:ext uri="{FF2B5EF4-FFF2-40B4-BE49-F238E27FC236}">
                    <a16:creationId xmlns:a16="http://schemas.microsoft.com/office/drawing/2014/main" id="{7005E759-4F28-1E49-8EBD-9D59E1042B4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5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7" name="Freeform 353">
                <a:extLst>
                  <a:ext uri="{FF2B5EF4-FFF2-40B4-BE49-F238E27FC236}">
                    <a16:creationId xmlns:a16="http://schemas.microsoft.com/office/drawing/2014/main" id="{26577CA6-CD07-4A4F-8B0D-5AD8937F6A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3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8" name="Freeform 354">
                <a:extLst>
                  <a:ext uri="{FF2B5EF4-FFF2-40B4-BE49-F238E27FC236}">
                    <a16:creationId xmlns:a16="http://schemas.microsoft.com/office/drawing/2014/main" id="{106B4EAB-DA81-6149-98C2-21EAAED393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5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9" name="Freeform 355">
                <a:extLst>
                  <a:ext uri="{FF2B5EF4-FFF2-40B4-BE49-F238E27FC236}">
                    <a16:creationId xmlns:a16="http://schemas.microsoft.com/office/drawing/2014/main" id="{CB92D0C2-1A0D-CB4D-B278-3D631189367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9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0" name="Freeform 356">
                <a:extLst>
                  <a:ext uri="{FF2B5EF4-FFF2-40B4-BE49-F238E27FC236}">
                    <a16:creationId xmlns:a16="http://schemas.microsoft.com/office/drawing/2014/main" id="{10C85E90-CFD5-C746-8F7F-2CB937A626E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7" y="85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1" name="Freeform 357">
                <a:extLst>
                  <a:ext uri="{FF2B5EF4-FFF2-40B4-BE49-F238E27FC236}">
                    <a16:creationId xmlns:a16="http://schemas.microsoft.com/office/drawing/2014/main" id="{F25CD339-D240-A144-995D-BF98679E662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45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2" name="Freeform 358">
                <a:extLst>
                  <a:ext uri="{FF2B5EF4-FFF2-40B4-BE49-F238E27FC236}">
                    <a16:creationId xmlns:a16="http://schemas.microsoft.com/office/drawing/2014/main" id="{F13854AD-5ABB-094A-9F4E-4C9D35F31E4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1111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3" name="Freeform 359">
                <a:extLst>
                  <a:ext uri="{FF2B5EF4-FFF2-40B4-BE49-F238E27FC236}">
                    <a16:creationId xmlns:a16="http://schemas.microsoft.com/office/drawing/2014/main" id="{F55CE18C-5692-9545-9B3F-4D48DAB808E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4" y="156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4" name="Freeform 360">
                <a:extLst>
                  <a:ext uri="{FF2B5EF4-FFF2-40B4-BE49-F238E27FC236}">
                    <a16:creationId xmlns:a16="http://schemas.microsoft.com/office/drawing/2014/main" id="{EB037B45-722E-9040-93A8-89A81744810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30" y="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5" name="Freeform 361">
                <a:extLst>
                  <a:ext uri="{FF2B5EF4-FFF2-40B4-BE49-F238E27FC236}">
                    <a16:creationId xmlns:a16="http://schemas.microsoft.com/office/drawing/2014/main" id="{2D859612-94CC-3440-88B2-AED6BE9F447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9" y="-6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6" name="Freeform 362">
                <a:extLst>
                  <a:ext uri="{FF2B5EF4-FFF2-40B4-BE49-F238E27FC236}">
                    <a16:creationId xmlns:a16="http://schemas.microsoft.com/office/drawing/2014/main" id="{30164A62-F30B-B840-9658-002ED1BD0F4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5" y="12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7" name="Freeform 363">
                <a:extLst>
                  <a:ext uri="{FF2B5EF4-FFF2-40B4-BE49-F238E27FC236}">
                    <a16:creationId xmlns:a16="http://schemas.microsoft.com/office/drawing/2014/main" id="{1983C104-8537-D04E-9D57-43FDD38939A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30" y="93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8" name="Freeform 364">
                <a:extLst>
                  <a:ext uri="{FF2B5EF4-FFF2-40B4-BE49-F238E27FC236}">
                    <a16:creationId xmlns:a16="http://schemas.microsoft.com/office/drawing/2014/main" id="{5F170D25-7C27-9F47-A70E-434E186E5F4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4" y="319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9" name="Freeform 365">
                <a:extLst>
                  <a:ext uri="{FF2B5EF4-FFF2-40B4-BE49-F238E27FC236}">
                    <a16:creationId xmlns:a16="http://schemas.microsoft.com/office/drawing/2014/main" id="{E088E847-E633-2944-A52D-918DDAE6267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3" y="1592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0" name="Freeform 366">
                <a:extLst>
                  <a:ext uri="{FF2B5EF4-FFF2-40B4-BE49-F238E27FC236}">
                    <a16:creationId xmlns:a16="http://schemas.microsoft.com/office/drawing/2014/main" id="{BBB18CFD-76B4-F547-B62E-D58EA923DA2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901" y="7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1" name="Freeform 367">
                <a:extLst>
                  <a:ext uri="{FF2B5EF4-FFF2-40B4-BE49-F238E27FC236}">
                    <a16:creationId xmlns:a16="http://schemas.microsoft.com/office/drawing/2014/main" id="{2BCC499A-683F-3E47-ABEB-504FCA06A68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4" y="-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2" name="Freeform 368">
                <a:extLst>
                  <a:ext uri="{FF2B5EF4-FFF2-40B4-BE49-F238E27FC236}">
                    <a16:creationId xmlns:a16="http://schemas.microsoft.com/office/drawing/2014/main" id="{415DF26E-C4AB-9748-9D7A-7636D65F524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5" y="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3" name="Freeform 369">
                <a:extLst>
                  <a:ext uri="{FF2B5EF4-FFF2-40B4-BE49-F238E27FC236}">
                    <a16:creationId xmlns:a16="http://schemas.microsoft.com/office/drawing/2014/main" id="{8BEB6D3D-979B-A945-AF25-470A4668C87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9" y="29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4" name="Freeform 370">
                <a:extLst>
                  <a:ext uri="{FF2B5EF4-FFF2-40B4-BE49-F238E27FC236}">
                    <a16:creationId xmlns:a16="http://schemas.microsoft.com/office/drawing/2014/main" id="{649F3D00-CA0B-8349-817A-82D1606041A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2570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5" name="Freeform 371">
                <a:extLst>
                  <a:ext uri="{FF2B5EF4-FFF2-40B4-BE49-F238E27FC236}">
                    <a16:creationId xmlns:a16="http://schemas.microsoft.com/office/drawing/2014/main" id="{9A24F68B-DC49-4147-A999-3879DF18710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322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6" name="Freeform 372">
                <a:extLst>
                  <a:ext uri="{FF2B5EF4-FFF2-40B4-BE49-F238E27FC236}">
                    <a16:creationId xmlns:a16="http://schemas.microsoft.com/office/drawing/2014/main" id="{5265FFED-0B91-8F42-B177-37FE40602D3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6" y="35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7" name="Freeform 373">
                <a:extLst>
                  <a:ext uri="{FF2B5EF4-FFF2-40B4-BE49-F238E27FC236}">
                    <a16:creationId xmlns:a16="http://schemas.microsoft.com/office/drawing/2014/main" id="{DAAF8DE4-A492-0E43-ADEC-9514E5DAEE1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4" y="202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8" name="Freeform 374">
                <a:extLst>
                  <a:ext uri="{FF2B5EF4-FFF2-40B4-BE49-F238E27FC236}">
                    <a16:creationId xmlns:a16="http://schemas.microsoft.com/office/drawing/2014/main" id="{8290A0C8-206B-D341-B3D2-06A136301A0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3" y="199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9" name="Freeform 375">
                <a:extLst>
                  <a:ext uri="{FF2B5EF4-FFF2-40B4-BE49-F238E27FC236}">
                    <a16:creationId xmlns:a16="http://schemas.microsoft.com/office/drawing/2014/main" id="{F2B67644-61EA-5743-8C09-BECB651B340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5" y="366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0" name="Freeform 376">
                <a:extLst>
                  <a:ext uri="{FF2B5EF4-FFF2-40B4-BE49-F238E27FC236}">
                    <a16:creationId xmlns:a16="http://schemas.microsoft.com/office/drawing/2014/main" id="{A443C4BB-05C0-8B44-8C88-75DC8D5449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6" y="317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1" name="Freeform 377">
                <a:extLst>
                  <a:ext uri="{FF2B5EF4-FFF2-40B4-BE49-F238E27FC236}">
                    <a16:creationId xmlns:a16="http://schemas.microsoft.com/office/drawing/2014/main" id="{DA418B08-5B6D-DE4F-B092-AB7B00EA71A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3" y="36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2" name="Freeform 378">
                <a:extLst>
                  <a:ext uri="{FF2B5EF4-FFF2-40B4-BE49-F238E27FC236}">
                    <a16:creationId xmlns:a16="http://schemas.microsoft.com/office/drawing/2014/main" id="{D6C4FC2F-01D8-834A-9F5A-3E3C893FED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9" y="25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3" name="Freeform 379">
                <a:extLst>
                  <a:ext uri="{FF2B5EF4-FFF2-40B4-BE49-F238E27FC236}">
                    <a16:creationId xmlns:a16="http://schemas.microsoft.com/office/drawing/2014/main" id="{5BC14E50-8EF3-E94D-B36E-643063131A9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8" y="20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4" name="Freeform 380">
                <a:extLst>
                  <a:ext uri="{FF2B5EF4-FFF2-40B4-BE49-F238E27FC236}">
                    <a16:creationId xmlns:a16="http://schemas.microsoft.com/office/drawing/2014/main" id="{560FB1F0-7C97-6B46-AA1A-63821619AC1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81" y="240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grpSp>
          <p:nvGrpSpPr>
            <p:cNvPr id="1033" name="Group 286">
              <a:extLst>
                <a:ext uri="{FF2B5EF4-FFF2-40B4-BE49-F238E27FC236}">
                  <a16:creationId xmlns:a16="http://schemas.microsoft.com/office/drawing/2014/main" id="{D40AA271-D14C-6D4A-898C-0EB270B2375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0" y="298"/>
              <a:ext cx="5509" cy="141"/>
              <a:chOff x="150" y="543"/>
              <a:chExt cx="5309" cy="200"/>
            </a:xfrm>
          </p:grpSpPr>
          <p:sp>
            <p:nvSpPr>
              <p:cNvPr id="1311" name="AutoShape 287">
                <a:extLst>
                  <a:ext uri="{FF2B5EF4-FFF2-40B4-BE49-F238E27FC236}">
                    <a16:creationId xmlns:a16="http://schemas.microsoft.com/office/drawing/2014/main" id="{02AB224F-10B6-6C41-9DA3-3C27029D33C1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12" name="Rectangle 288">
                <a:extLst>
                  <a:ext uri="{FF2B5EF4-FFF2-40B4-BE49-F238E27FC236}">
                    <a16:creationId xmlns:a16="http://schemas.microsoft.com/office/drawing/2014/main" id="{FEE308F7-7CFA-3944-AA5B-F9865D50B45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75" y="600"/>
                <a:ext cx="5251" cy="5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grpSp>
          <p:nvGrpSpPr>
            <p:cNvPr id="1034" name="Group 289">
              <a:extLst>
                <a:ext uri="{FF2B5EF4-FFF2-40B4-BE49-F238E27FC236}">
                  <a16:creationId xmlns:a16="http://schemas.microsoft.com/office/drawing/2014/main" id="{1427E51D-F371-2242-8432-B815AAC70A4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" y="241"/>
              <a:ext cx="5509" cy="141"/>
              <a:chOff x="150" y="543"/>
              <a:chExt cx="5309" cy="200"/>
            </a:xfrm>
          </p:grpSpPr>
          <p:sp>
            <p:nvSpPr>
              <p:cNvPr id="1314" name="AutoShape 290">
                <a:extLst>
                  <a:ext uri="{FF2B5EF4-FFF2-40B4-BE49-F238E27FC236}">
                    <a16:creationId xmlns:a16="http://schemas.microsoft.com/office/drawing/2014/main" id="{030DCFCF-B893-2D49-AB99-5A3EA37DA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B2B2B2">
                      <a:gamma/>
                      <a:shade val="46275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15" name="Rectangle 291">
                <a:extLst>
                  <a:ext uri="{FF2B5EF4-FFF2-40B4-BE49-F238E27FC236}">
                    <a16:creationId xmlns:a16="http://schemas.microsoft.com/office/drawing/2014/main" id="{77B7ACBE-0DE8-C447-B0B1-9E28505E19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" y="600"/>
                <a:ext cx="5251" cy="50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sp>
          <p:nvSpPr>
            <p:cNvPr id="1316" name="Freeform 292">
              <a:extLst>
                <a:ext uri="{FF2B5EF4-FFF2-40B4-BE49-F238E27FC236}">
                  <a16:creationId xmlns:a16="http://schemas.microsoft.com/office/drawing/2014/main" id="{34B28F56-D081-BA4B-B75F-A13A5FC6CE85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" y="300"/>
              <a:ext cx="866" cy="795"/>
            </a:xfrm>
            <a:custGeom>
              <a:avLst/>
              <a:gdLst/>
              <a:ahLst/>
              <a:cxnLst>
                <a:cxn ang="0">
                  <a:pos x="17" y="180"/>
                </a:cxn>
                <a:cxn ang="0">
                  <a:pos x="284" y="720"/>
                </a:cxn>
                <a:cxn ang="0">
                  <a:pos x="380" y="687"/>
                </a:cxn>
                <a:cxn ang="0">
                  <a:pos x="647" y="249"/>
                </a:cxn>
                <a:cxn ang="0">
                  <a:pos x="716" y="138"/>
                </a:cxn>
                <a:cxn ang="0">
                  <a:pos x="182" y="0"/>
                </a:cxn>
                <a:cxn ang="0">
                  <a:pos x="17" y="180"/>
                </a:cxn>
              </a:cxnLst>
              <a:rect l="0" t="0" r="r" b="b"/>
              <a:pathLst>
                <a:path w="866" h="795">
                  <a:moveTo>
                    <a:pt x="17" y="180"/>
                  </a:moveTo>
                  <a:cubicBezTo>
                    <a:pt x="49" y="413"/>
                    <a:pt x="206" y="636"/>
                    <a:pt x="284" y="720"/>
                  </a:cubicBezTo>
                  <a:cubicBezTo>
                    <a:pt x="359" y="795"/>
                    <a:pt x="422" y="771"/>
                    <a:pt x="380" y="687"/>
                  </a:cubicBezTo>
                  <a:cubicBezTo>
                    <a:pt x="284" y="378"/>
                    <a:pt x="197" y="183"/>
                    <a:pt x="647" y="249"/>
                  </a:cubicBezTo>
                  <a:cubicBezTo>
                    <a:pt x="866" y="276"/>
                    <a:pt x="791" y="175"/>
                    <a:pt x="716" y="138"/>
                  </a:cubicBezTo>
                  <a:cubicBezTo>
                    <a:pt x="575" y="63"/>
                    <a:pt x="317" y="6"/>
                    <a:pt x="182" y="0"/>
                  </a:cubicBezTo>
                  <a:cubicBezTo>
                    <a:pt x="95" y="0"/>
                    <a:pt x="0" y="32"/>
                    <a:pt x="17" y="180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grpSp>
          <p:nvGrpSpPr>
            <p:cNvPr id="1036" name="Group 293">
              <a:extLst>
                <a:ext uri="{FF2B5EF4-FFF2-40B4-BE49-F238E27FC236}">
                  <a16:creationId xmlns:a16="http://schemas.microsoft.com/office/drawing/2014/main" id="{0ABBE546-8453-E941-B373-20855CA6485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6" y="94"/>
              <a:ext cx="790" cy="737"/>
              <a:chOff x="138" y="104"/>
              <a:chExt cx="790" cy="737"/>
            </a:xfrm>
          </p:grpSpPr>
          <p:sp>
            <p:nvSpPr>
              <p:cNvPr id="1318" name="Freeform 294">
                <a:extLst>
                  <a:ext uri="{FF2B5EF4-FFF2-40B4-BE49-F238E27FC236}">
                    <a16:creationId xmlns:a16="http://schemas.microsoft.com/office/drawing/2014/main" id="{DCD99D61-3C4B-C849-885F-D1AD47BE4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" y="115"/>
                <a:ext cx="790" cy="726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mpd="sng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19" name="Freeform 295">
                <a:extLst>
                  <a:ext uri="{FF2B5EF4-FFF2-40B4-BE49-F238E27FC236}">
                    <a16:creationId xmlns:a16="http://schemas.microsoft.com/office/drawing/2014/main" id="{85A40713-97E2-6C49-B995-51552D032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" y="119"/>
                <a:ext cx="181" cy="533"/>
              </a:xfrm>
              <a:custGeom>
                <a:avLst/>
                <a:gdLst/>
                <a:ahLst/>
                <a:cxnLst>
                  <a:cxn ang="0">
                    <a:pos x="60" y="12"/>
                  </a:cxn>
                  <a:cxn ang="0">
                    <a:pos x="2" y="153"/>
                  </a:cxn>
                  <a:cxn ang="0">
                    <a:pos x="63" y="366"/>
                  </a:cxn>
                  <a:cxn ang="0">
                    <a:pos x="146" y="512"/>
                  </a:cxn>
                  <a:cxn ang="0">
                    <a:pos x="156" y="489"/>
                  </a:cxn>
                  <a:cxn ang="0">
                    <a:pos x="74" y="294"/>
                  </a:cxn>
                  <a:cxn ang="0">
                    <a:pos x="63" y="155"/>
                  </a:cxn>
                  <a:cxn ang="0">
                    <a:pos x="98" y="53"/>
                  </a:cxn>
                  <a:cxn ang="0">
                    <a:pos x="135" y="32"/>
                  </a:cxn>
                  <a:cxn ang="0">
                    <a:pos x="179" y="16"/>
                  </a:cxn>
                  <a:cxn ang="0">
                    <a:pos x="146" y="2"/>
                  </a:cxn>
                  <a:cxn ang="0">
                    <a:pos x="93" y="2"/>
                  </a:cxn>
                  <a:cxn ang="0">
                    <a:pos x="60" y="12"/>
                  </a:cxn>
                </a:cxnLst>
                <a:rect l="0" t="0" r="r" b="b"/>
                <a:pathLst>
                  <a:path w="181" h="533">
                    <a:moveTo>
                      <a:pt x="60" y="12"/>
                    </a:moveTo>
                    <a:cubicBezTo>
                      <a:pt x="18" y="35"/>
                      <a:pt x="0" y="83"/>
                      <a:pt x="2" y="153"/>
                    </a:cubicBezTo>
                    <a:cubicBezTo>
                      <a:pt x="3" y="212"/>
                      <a:pt x="39" y="306"/>
                      <a:pt x="63" y="366"/>
                    </a:cubicBezTo>
                    <a:cubicBezTo>
                      <a:pt x="87" y="426"/>
                      <a:pt x="131" y="492"/>
                      <a:pt x="146" y="512"/>
                    </a:cubicBezTo>
                    <a:cubicBezTo>
                      <a:pt x="162" y="533"/>
                      <a:pt x="168" y="526"/>
                      <a:pt x="156" y="489"/>
                    </a:cubicBezTo>
                    <a:cubicBezTo>
                      <a:pt x="144" y="453"/>
                      <a:pt x="90" y="350"/>
                      <a:pt x="74" y="294"/>
                    </a:cubicBezTo>
                    <a:cubicBezTo>
                      <a:pt x="59" y="239"/>
                      <a:pt x="59" y="196"/>
                      <a:pt x="63" y="155"/>
                    </a:cubicBezTo>
                    <a:cubicBezTo>
                      <a:pt x="67" y="115"/>
                      <a:pt x="86" y="74"/>
                      <a:pt x="98" y="53"/>
                    </a:cubicBezTo>
                    <a:cubicBezTo>
                      <a:pt x="110" y="33"/>
                      <a:pt x="121" y="39"/>
                      <a:pt x="135" y="32"/>
                    </a:cubicBezTo>
                    <a:cubicBezTo>
                      <a:pt x="148" y="26"/>
                      <a:pt x="177" y="21"/>
                      <a:pt x="179" y="16"/>
                    </a:cubicBezTo>
                    <a:cubicBezTo>
                      <a:pt x="181" y="11"/>
                      <a:pt x="161" y="4"/>
                      <a:pt x="146" y="2"/>
                    </a:cubicBezTo>
                    <a:cubicBezTo>
                      <a:pt x="132" y="0"/>
                      <a:pt x="107" y="1"/>
                      <a:pt x="93" y="2"/>
                    </a:cubicBezTo>
                    <a:cubicBezTo>
                      <a:pt x="78" y="4"/>
                      <a:pt x="74" y="0"/>
                      <a:pt x="60" y="1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0" name="Freeform 296">
                <a:extLst>
                  <a:ext uri="{FF2B5EF4-FFF2-40B4-BE49-F238E27FC236}">
                    <a16:creationId xmlns:a16="http://schemas.microsoft.com/office/drawing/2014/main" id="{DC5647EB-BB14-F541-ACF9-38CFDF984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" y="104"/>
                <a:ext cx="666" cy="195"/>
              </a:xfrm>
              <a:custGeom>
                <a:avLst/>
                <a:gdLst/>
                <a:ahLst/>
                <a:cxnLst>
                  <a:cxn ang="0">
                    <a:pos x="10" y="32"/>
                  </a:cxn>
                  <a:cxn ang="0">
                    <a:pos x="72" y="3"/>
                  </a:cxn>
                  <a:cxn ang="0">
                    <a:pos x="214" y="16"/>
                  </a:cxn>
                  <a:cxn ang="0">
                    <a:pos x="440" y="74"/>
                  </a:cxn>
                  <a:cxn ang="0">
                    <a:pos x="604" y="140"/>
                  </a:cxn>
                  <a:cxn ang="0">
                    <a:pos x="653" y="182"/>
                  </a:cxn>
                  <a:cxn ang="0">
                    <a:pos x="638" y="186"/>
                  </a:cxn>
                  <a:cxn ang="0">
                    <a:pos x="483" y="129"/>
                  </a:cxn>
                  <a:cxn ang="0">
                    <a:pos x="244" y="64"/>
                  </a:cxn>
                  <a:cxn ang="0">
                    <a:pos x="107" y="51"/>
                  </a:cxn>
                  <a:cxn ang="0">
                    <a:pos x="55" y="74"/>
                  </a:cxn>
                  <a:cxn ang="0">
                    <a:pos x="10" y="50"/>
                  </a:cxn>
                  <a:cxn ang="0">
                    <a:pos x="10" y="32"/>
                  </a:cxn>
                </a:cxnLst>
                <a:rect l="0" t="0" r="r" b="b"/>
                <a:pathLst>
                  <a:path w="666" h="195">
                    <a:moveTo>
                      <a:pt x="10" y="32"/>
                    </a:moveTo>
                    <a:cubicBezTo>
                      <a:pt x="20" y="24"/>
                      <a:pt x="38" y="6"/>
                      <a:pt x="72" y="3"/>
                    </a:cubicBezTo>
                    <a:cubicBezTo>
                      <a:pt x="106" y="0"/>
                      <a:pt x="153" y="4"/>
                      <a:pt x="214" y="16"/>
                    </a:cubicBezTo>
                    <a:cubicBezTo>
                      <a:pt x="275" y="28"/>
                      <a:pt x="375" y="53"/>
                      <a:pt x="440" y="74"/>
                    </a:cubicBezTo>
                    <a:cubicBezTo>
                      <a:pt x="505" y="95"/>
                      <a:pt x="568" y="122"/>
                      <a:pt x="604" y="140"/>
                    </a:cubicBezTo>
                    <a:cubicBezTo>
                      <a:pt x="640" y="158"/>
                      <a:pt x="647" y="174"/>
                      <a:pt x="653" y="182"/>
                    </a:cubicBezTo>
                    <a:cubicBezTo>
                      <a:pt x="659" y="190"/>
                      <a:pt x="666" y="195"/>
                      <a:pt x="638" y="186"/>
                    </a:cubicBezTo>
                    <a:cubicBezTo>
                      <a:pt x="609" y="177"/>
                      <a:pt x="548" y="150"/>
                      <a:pt x="483" y="129"/>
                    </a:cubicBezTo>
                    <a:cubicBezTo>
                      <a:pt x="416" y="109"/>
                      <a:pt x="306" y="78"/>
                      <a:pt x="244" y="64"/>
                    </a:cubicBezTo>
                    <a:cubicBezTo>
                      <a:pt x="181" y="51"/>
                      <a:pt x="139" y="49"/>
                      <a:pt x="107" y="51"/>
                    </a:cubicBezTo>
                    <a:cubicBezTo>
                      <a:pt x="76" y="53"/>
                      <a:pt x="71" y="75"/>
                      <a:pt x="55" y="74"/>
                    </a:cubicBezTo>
                    <a:cubicBezTo>
                      <a:pt x="39" y="74"/>
                      <a:pt x="18" y="57"/>
                      <a:pt x="10" y="50"/>
                    </a:cubicBezTo>
                    <a:cubicBezTo>
                      <a:pt x="2" y="43"/>
                      <a:pt x="0" y="40"/>
                      <a:pt x="10" y="3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1" name="Freeform 297">
                <a:extLst>
                  <a:ext uri="{FF2B5EF4-FFF2-40B4-BE49-F238E27FC236}">
                    <a16:creationId xmlns:a16="http://schemas.microsoft.com/office/drawing/2014/main" id="{DD2A9D57-336F-E440-B6F7-CF762BFB7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" y="300"/>
                <a:ext cx="430" cy="417"/>
              </a:xfrm>
              <a:custGeom>
                <a:avLst/>
                <a:gdLst/>
                <a:ahLst/>
                <a:cxnLst>
                  <a:cxn ang="0">
                    <a:pos x="54" y="275"/>
                  </a:cxn>
                  <a:cxn ang="0">
                    <a:pos x="388" y="33"/>
                  </a:cxn>
                  <a:cxn ang="0">
                    <a:pos x="1323" y="74"/>
                  </a:cxn>
                  <a:cxn ang="0">
                    <a:pos x="1448" y="149"/>
                  </a:cxn>
                  <a:cxn ang="0">
                    <a:pos x="730" y="108"/>
                  </a:cxn>
                  <a:cxn ang="0">
                    <a:pos x="305" y="216"/>
                  </a:cxn>
                  <a:cxn ang="0">
                    <a:pos x="146" y="525"/>
                  </a:cxn>
                  <a:cxn ang="0">
                    <a:pos x="246" y="1126"/>
                  </a:cxn>
                  <a:cxn ang="0">
                    <a:pos x="338" y="1435"/>
                  </a:cxn>
                  <a:cxn ang="0">
                    <a:pos x="280" y="1435"/>
                  </a:cxn>
                  <a:cxn ang="0">
                    <a:pos x="121" y="1034"/>
                  </a:cxn>
                  <a:cxn ang="0">
                    <a:pos x="38" y="617"/>
                  </a:cxn>
                  <a:cxn ang="0">
                    <a:pos x="54" y="275"/>
                  </a:cxn>
                </a:cxnLst>
                <a:rect l="0" t="0" r="r" b="b"/>
                <a:pathLst>
                  <a:path w="1547" h="1502">
                    <a:moveTo>
                      <a:pt x="54" y="275"/>
                    </a:moveTo>
                    <a:cubicBezTo>
                      <a:pt x="112" y="178"/>
                      <a:pt x="177" y="66"/>
                      <a:pt x="388" y="33"/>
                    </a:cubicBezTo>
                    <a:cubicBezTo>
                      <a:pt x="599" y="0"/>
                      <a:pt x="1146" y="55"/>
                      <a:pt x="1323" y="74"/>
                    </a:cubicBezTo>
                    <a:cubicBezTo>
                      <a:pt x="1500" y="93"/>
                      <a:pt x="1547" y="143"/>
                      <a:pt x="1448" y="149"/>
                    </a:cubicBezTo>
                    <a:cubicBezTo>
                      <a:pt x="1349" y="155"/>
                      <a:pt x="920" y="97"/>
                      <a:pt x="730" y="108"/>
                    </a:cubicBezTo>
                    <a:cubicBezTo>
                      <a:pt x="540" y="119"/>
                      <a:pt x="402" y="147"/>
                      <a:pt x="305" y="216"/>
                    </a:cubicBezTo>
                    <a:cubicBezTo>
                      <a:pt x="208" y="285"/>
                      <a:pt x="156" y="373"/>
                      <a:pt x="146" y="525"/>
                    </a:cubicBezTo>
                    <a:cubicBezTo>
                      <a:pt x="136" y="677"/>
                      <a:pt x="214" y="974"/>
                      <a:pt x="246" y="1126"/>
                    </a:cubicBezTo>
                    <a:cubicBezTo>
                      <a:pt x="278" y="1278"/>
                      <a:pt x="332" y="1383"/>
                      <a:pt x="338" y="1435"/>
                    </a:cubicBezTo>
                    <a:cubicBezTo>
                      <a:pt x="344" y="1487"/>
                      <a:pt x="316" y="1502"/>
                      <a:pt x="280" y="1435"/>
                    </a:cubicBezTo>
                    <a:cubicBezTo>
                      <a:pt x="244" y="1368"/>
                      <a:pt x="161" y="1170"/>
                      <a:pt x="121" y="1034"/>
                    </a:cubicBezTo>
                    <a:cubicBezTo>
                      <a:pt x="81" y="898"/>
                      <a:pt x="49" y="743"/>
                      <a:pt x="38" y="617"/>
                    </a:cubicBezTo>
                    <a:cubicBezTo>
                      <a:pt x="27" y="491"/>
                      <a:pt x="0" y="375"/>
                      <a:pt x="54" y="27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15294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2" name="Freeform 298">
                <a:extLst>
                  <a:ext uri="{FF2B5EF4-FFF2-40B4-BE49-F238E27FC236}">
                    <a16:creationId xmlns:a16="http://schemas.microsoft.com/office/drawing/2014/main" id="{572A97A2-265F-B34E-B714-61FADA086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" y="249"/>
                <a:ext cx="256" cy="254"/>
              </a:xfrm>
              <a:custGeom>
                <a:avLst/>
                <a:gdLst/>
                <a:ahLst/>
                <a:cxnLst>
                  <a:cxn ang="0">
                    <a:pos x="14" y="164"/>
                  </a:cxn>
                  <a:cxn ang="0">
                    <a:pos x="216" y="33"/>
                  </a:cxn>
                  <a:cxn ang="0">
                    <a:pos x="871" y="217"/>
                  </a:cxn>
                  <a:cxn ang="0">
                    <a:pos x="613" y="258"/>
                  </a:cxn>
                  <a:cxn ang="0">
                    <a:pos x="396" y="400"/>
                  </a:cxn>
                  <a:cxn ang="0">
                    <a:pos x="287" y="576"/>
                  </a:cxn>
                  <a:cxn ang="0">
                    <a:pos x="262" y="843"/>
                  </a:cxn>
                  <a:cxn ang="0">
                    <a:pos x="14" y="164"/>
                  </a:cxn>
                </a:cxnLst>
                <a:rect l="0" t="0" r="r" b="b"/>
                <a:pathLst>
                  <a:path w="921" h="912">
                    <a:moveTo>
                      <a:pt x="14" y="164"/>
                    </a:moveTo>
                    <a:cubicBezTo>
                      <a:pt x="0" y="66"/>
                      <a:pt x="67" y="0"/>
                      <a:pt x="216" y="33"/>
                    </a:cubicBezTo>
                    <a:cubicBezTo>
                      <a:pt x="419" y="54"/>
                      <a:pt x="487" y="8"/>
                      <a:pt x="871" y="217"/>
                    </a:cubicBezTo>
                    <a:cubicBezTo>
                      <a:pt x="921" y="234"/>
                      <a:pt x="692" y="228"/>
                      <a:pt x="613" y="258"/>
                    </a:cubicBezTo>
                    <a:cubicBezTo>
                      <a:pt x="534" y="288"/>
                      <a:pt x="450" y="347"/>
                      <a:pt x="396" y="400"/>
                    </a:cubicBezTo>
                    <a:cubicBezTo>
                      <a:pt x="342" y="453"/>
                      <a:pt x="309" y="502"/>
                      <a:pt x="287" y="576"/>
                    </a:cubicBezTo>
                    <a:cubicBezTo>
                      <a:pt x="265" y="650"/>
                      <a:pt x="308" y="912"/>
                      <a:pt x="262" y="843"/>
                    </a:cubicBezTo>
                    <a:cubicBezTo>
                      <a:pt x="45" y="626"/>
                      <a:pt x="59" y="295"/>
                      <a:pt x="14" y="16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1215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</p:grpSp>
      <p:sp>
        <p:nvSpPr>
          <p:cNvPr id="1027" name="Rectangle 385">
            <a:extLst>
              <a:ext uri="{FF2B5EF4-FFF2-40B4-BE49-F238E27FC236}">
                <a16:creationId xmlns:a16="http://schemas.microsoft.com/office/drawing/2014/main" id="{DFCBFC86-2945-F443-9DE4-FE654BB0B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Click to edit Master title style</a:t>
            </a:r>
          </a:p>
        </p:txBody>
      </p:sp>
      <p:sp>
        <p:nvSpPr>
          <p:cNvPr id="1028" name="Rectangle 386">
            <a:extLst>
              <a:ext uri="{FF2B5EF4-FFF2-40B4-BE49-F238E27FC236}">
                <a16:creationId xmlns:a16="http://schemas.microsoft.com/office/drawing/2014/main" id="{8E5C88DF-8A15-F346-AAB6-30119831B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1411" name="Rectangle 387">
            <a:extLst>
              <a:ext uri="{FF2B5EF4-FFF2-40B4-BE49-F238E27FC236}">
                <a16:creationId xmlns:a16="http://schemas.microsoft.com/office/drawing/2014/main" id="{111BA35D-B0C0-B548-9DFC-B29B747129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12" name="Rectangle 388">
            <a:extLst>
              <a:ext uri="{FF2B5EF4-FFF2-40B4-BE49-F238E27FC236}">
                <a16:creationId xmlns:a16="http://schemas.microsoft.com/office/drawing/2014/main" id="{9EC42411-78EE-D748-B48B-7D821EADC3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1413" name="Rectangle 389">
            <a:extLst>
              <a:ext uri="{FF2B5EF4-FFF2-40B4-BE49-F238E27FC236}">
                <a16:creationId xmlns:a16="http://schemas.microsoft.com/office/drawing/2014/main" id="{04354164-428C-1C44-8CD5-14FD99F6B2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8A7BE7F-68BF-7341-A6AA-B021C59EDBA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E0BA6C9-0479-DB4B-8665-88D60AC61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9765" y="1793875"/>
            <a:ext cx="8667750" cy="8763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Potenze</a:t>
            </a:r>
            <a:b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Risposte e commenti delle attività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30DD8C36-696C-BF4E-BE30-76DCF35C1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09E79E4B-B431-0245-ACC4-F43B05BC6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087EC91-6710-6B4D-9BB3-F8EC329A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27559C9-B5E5-D547-A6F8-D3E42E3D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1</a:t>
            </a:fld>
            <a:endParaRPr lang="it-IT" altLang="it-IT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2">
            <a:extLst>
              <a:ext uri="{FF2B5EF4-FFF2-40B4-BE49-F238E27FC236}">
                <a16:creationId xmlns:a16="http://schemas.microsoft.com/office/drawing/2014/main" id="{CE3F0B63-B85A-D044-A26F-B1F5E9572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6368" y="296863"/>
            <a:ext cx="6079332" cy="850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Insiemi numerici e potenze</a:t>
            </a:r>
            <a:endParaRPr lang="it-IT" altLang="it-IT" sz="3600" b="1" dirty="0">
              <a:solidFill>
                <a:srgbClr val="FF33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7" name="Rectangle 4">
            <a:extLst>
              <a:ext uri="{FF2B5EF4-FFF2-40B4-BE49-F238E27FC236}">
                <a16:creationId xmlns:a16="http://schemas.microsoft.com/office/drawing/2014/main" id="{32E505D4-293E-4844-8B6A-51F4EDEEA5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52557" y="2186669"/>
            <a:ext cx="3426954" cy="1261884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Numeri naturali:</a:t>
            </a:r>
          </a:p>
          <a:p>
            <a:pPr eaLnBrk="1" hangingPunct="1"/>
            <a:r>
              <a:rPr lang="it-IT" alt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Trovo sempre il risultato di addizione e moltiplicazione</a:t>
            </a:r>
          </a:p>
        </p:txBody>
      </p:sp>
      <p:sp>
        <p:nvSpPr>
          <p:cNvPr id="25609" name="Text Box 8">
            <a:extLst>
              <a:ext uri="{FF2B5EF4-FFF2-40B4-BE49-F238E27FC236}">
                <a16:creationId xmlns:a16="http://schemas.microsoft.com/office/drawing/2014/main" id="{8AA36B13-C5A7-2F4E-A7C5-D738EB565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A13FC42-4FE6-E342-9FE1-33336F0B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7B2654A-EA17-0B40-93B3-35B2F1A1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D3D4-1EF2-4D42-A828-5440BC6102A3}" type="slidenum">
              <a:rPr lang="it-IT" altLang="it-IT" smtClean="0"/>
              <a:pPr/>
              <a:t>10</a:t>
            </a:fld>
            <a:endParaRPr lang="it-IT" alt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A6BF428-D317-E04A-A87B-A3D0386E0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728" y="2320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C0B50B-E303-704E-81D4-5D11ACC9E251}"/>
              </a:ext>
            </a:extLst>
          </p:cNvPr>
          <p:cNvSpPr txBox="1"/>
          <p:nvPr/>
        </p:nvSpPr>
        <p:spPr>
          <a:xfrm>
            <a:off x="644128" y="1282019"/>
            <a:ext cx="7643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Una riflessione sul percorso seguito finora</a:t>
            </a: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37663FD7-6DA3-8646-BCBF-BF8249957F61}"/>
              </a:ext>
            </a:extLst>
          </p:cNvPr>
          <p:cNvCxnSpPr>
            <a:cxnSpLocks/>
            <a:stCxn id="25607" idx="2"/>
          </p:cNvCxnSpPr>
          <p:nvPr/>
        </p:nvCxnSpPr>
        <p:spPr bwMode="auto">
          <a:xfrm flipH="1">
            <a:off x="2752557" y="3448553"/>
            <a:ext cx="1713477" cy="9321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F88E202D-1AF9-074D-96DC-0308ABF24A9A}"/>
              </a:ext>
            </a:extLst>
          </p:cNvPr>
          <p:cNvCxnSpPr>
            <a:cxnSpLocks/>
            <a:stCxn id="25607" idx="2"/>
          </p:cNvCxnSpPr>
          <p:nvPr/>
        </p:nvCxnSpPr>
        <p:spPr bwMode="auto">
          <a:xfrm>
            <a:off x="4466034" y="3448553"/>
            <a:ext cx="2030603" cy="9321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0" name="Rectangle 4">
            <a:extLst>
              <a:ext uri="{FF2B5EF4-FFF2-40B4-BE49-F238E27FC236}">
                <a16:creationId xmlns:a16="http://schemas.microsoft.com/office/drawing/2014/main" id="{7B5939B2-777E-2B45-A9C6-ACCA4907945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1954" y="4380740"/>
            <a:ext cx="3460302" cy="1631216"/>
          </a:xfrm>
          <a:prstGeom prst="rect">
            <a:avLst/>
          </a:prstGeom>
          <a:solidFill>
            <a:srgbClr val="FFF9EA"/>
          </a:solidFill>
          <a:ln w="28575">
            <a:solidFill>
              <a:srgbClr val="0000FF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Numeri interi</a:t>
            </a:r>
            <a:endParaRPr lang="it-IT" altLang="it-IT" sz="2800" b="1" dirty="0">
              <a:solidFill>
                <a:srgbClr val="FF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eaLnBrk="1" hangingPunct="1"/>
            <a:r>
              <a:rPr lang="it-IT" alt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Trovo sempre il risultato di addizione, moltiplicazione </a:t>
            </a:r>
            <a:r>
              <a:rPr lang="it-IT" altLang="it-IT" sz="24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 sottrazione.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1D0A36BF-062F-4240-8BC8-BC9DC6E04C2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64707" y="4380740"/>
            <a:ext cx="3460302" cy="1631216"/>
          </a:xfrm>
          <a:prstGeom prst="rect">
            <a:avLst/>
          </a:prstGeom>
          <a:solidFill>
            <a:srgbClr val="FFF9EA"/>
          </a:solidFill>
          <a:ln w="28575">
            <a:solidFill>
              <a:srgbClr val="3A7B53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3A7B53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Numeri razionali</a:t>
            </a:r>
          </a:p>
          <a:p>
            <a:pPr eaLnBrk="1" hangingPunct="1"/>
            <a:r>
              <a:rPr lang="it-IT" alt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Trovo sempre il risultato di addizione, moltiplicazione, </a:t>
            </a:r>
            <a:r>
              <a:rPr lang="it-IT" altLang="it-IT" sz="24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sottrazione </a:t>
            </a:r>
            <a:r>
              <a:rPr lang="it-IT" altLang="it-IT" sz="2400" b="1" dirty="0">
                <a:solidFill>
                  <a:srgbClr val="3A7B53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 divisione</a:t>
            </a:r>
          </a:p>
        </p:txBody>
      </p:sp>
    </p:spTree>
    <p:extLst>
      <p:ext uri="{BB962C8B-B14F-4D97-AF65-F5344CB8AC3E}">
        <p14:creationId xmlns:p14="http://schemas.microsoft.com/office/powerpoint/2010/main" val="224835303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2">
            <a:extLst>
              <a:ext uri="{FF2B5EF4-FFF2-40B4-BE49-F238E27FC236}">
                <a16:creationId xmlns:a16="http://schemas.microsoft.com/office/drawing/2014/main" id="{CE3F0B63-B85A-D044-A26F-B1F5E9572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868" y="321588"/>
            <a:ext cx="6079332" cy="850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Proprietà delle operazioni e insiemi numerici</a:t>
            </a:r>
            <a:endParaRPr lang="it-IT" altLang="it-IT" sz="3600" b="1" dirty="0">
              <a:solidFill>
                <a:srgbClr val="FF33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9" name="Text Box 8">
            <a:extLst>
              <a:ext uri="{FF2B5EF4-FFF2-40B4-BE49-F238E27FC236}">
                <a16:creationId xmlns:a16="http://schemas.microsoft.com/office/drawing/2014/main" id="{8AA36B13-C5A7-2F4E-A7C5-D738EB565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A13FC42-4FE6-E342-9FE1-33336F0B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7B2654A-EA17-0B40-93B3-35B2F1A1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D3D4-1EF2-4D42-A828-5440BC6102A3}" type="slidenum">
              <a:rPr lang="it-IT" altLang="it-IT" smtClean="0"/>
              <a:pPr/>
              <a:t>11</a:t>
            </a:fld>
            <a:endParaRPr lang="it-IT" alt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A6BF428-D317-E04A-A87B-A3D0386E0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728" y="2320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1063F0-0CBA-D744-9AD5-16CD17EE5B84}"/>
              </a:ext>
            </a:extLst>
          </p:cNvPr>
          <p:cNvSpPr txBox="1"/>
          <p:nvPr/>
        </p:nvSpPr>
        <p:spPr>
          <a:xfrm>
            <a:off x="431800" y="1453481"/>
            <a:ext cx="67068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Alla fine del 1800 lo studio dei fondamenti della matematica diventa più approfondito.</a:t>
            </a:r>
          </a:p>
          <a:p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In particolare sugli insiemi numerici, </a:t>
            </a:r>
            <a:r>
              <a:rPr lang="it-IT" sz="2800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Hankel</a:t>
            </a:r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studia come ampliare l’insieme </a:t>
            </a:r>
            <a:r>
              <a:rPr lang="it-IT" sz="2800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N</a:t>
            </a:r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dei naturali.</a:t>
            </a:r>
          </a:p>
          <a:p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Ecco due condizioni importanti da rispettare: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A4AFB71-FF6A-924E-B7D7-030BA9FDABFF}"/>
              </a:ext>
            </a:extLst>
          </p:cNvPr>
          <p:cNvSpPr txBox="1"/>
          <p:nvPr/>
        </p:nvSpPr>
        <p:spPr>
          <a:xfrm>
            <a:off x="168913" y="3658985"/>
            <a:ext cx="5910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28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L’insieme </a:t>
            </a:r>
            <a:r>
              <a:rPr lang="it-IT" sz="2800" b="1" dirty="0" err="1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</a:t>
            </a:r>
            <a:r>
              <a:rPr lang="it-IT" sz="28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dei numeri naturali è contenuto nel nuovo insieme.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Nel nuovo insieme posso eseguire addizione e moltiplicazione, con tutte le proprietà valide per i naturali.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FF5E4CD-B788-254F-8293-762F0AB92B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80" r="12182" b="26545"/>
          <a:stretch/>
        </p:blipFill>
        <p:spPr>
          <a:xfrm>
            <a:off x="7138682" y="321588"/>
            <a:ext cx="1792091" cy="229020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3509AD9-EB36-4E42-99F0-CC7AFA7002DC}"/>
              </a:ext>
            </a:extLst>
          </p:cNvPr>
          <p:cNvSpPr txBox="1"/>
          <p:nvPr/>
        </p:nvSpPr>
        <p:spPr>
          <a:xfrm>
            <a:off x="7505700" y="2687422"/>
            <a:ext cx="1226128" cy="646331"/>
          </a:xfrm>
          <a:prstGeom prst="rect">
            <a:avLst/>
          </a:prstGeom>
          <a:solidFill>
            <a:srgbClr val="F0F0F0"/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H. </a:t>
            </a:r>
            <a:r>
              <a:rPr lang="it-IT" sz="1800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Hankel</a:t>
            </a:r>
            <a:endParaRPr lang="it-IT" sz="18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it-IT" sz="1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1839 - 1873</a:t>
            </a:r>
          </a:p>
        </p:txBody>
      </p:sp>
      <p:pic>
        <p:nvPicPr>
          <p:cNvPr id="18" name="Picture 9" descr="N_Z_Q.jpg">
            <a:extLst>
              <a:ext uri="{FF2B5EF4-FFF2-40B4-BE49-F238E27FC236}">
                <a16:creationId xmlns:a16="http://schemas.microsoft.com/office/drawing/2014/main" id="{F2244E6F-5180-EE4B-9678-7732BF839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56" y="3840670"/>
            <a:ext cx="2684317" cy="198294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16424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A13FC42-4FE6-E342-9FE1-33336F0B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7B2654A-EA17-0B40-93B3-35B2F1A1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D3D4-1EF2-4D42-A828-5440BC6102A3}" type="slidenum">
              <a:rPr lang="it-IT" altLang="it-IT" smtClean="0"/>
              <a:pPr/>
              <a:t>12</a:t>
            </a:fld>
            <a:endParaRPr lang="it-IT" alt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A6BF428-D317-E04A-A87B-A3D0386E0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728" y="2320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DD962D9F-DA10-2A42-88EE-948A7EDC5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63" y="1095033"/>
            <a:ext cx="7883237" cy="565615"/>
          </a:xfrm>
        </p:spPr>
        <p:txBody>
          <a:bodyPr/>
          <a:lstStyle/>
          <a:p>
            <a:r>
              <a:rPr lang="it-IT" sz="3600" b="1" i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Conservare</a:t>
            </a:r>
            <a:r>
              <a:rPr lang="it-IT" sz="36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le proprietà delle operazioni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16FE34A-B3A7-2E44-B958-23680DAC2652}"/>
              </a:ext>
            </a:extLst>
          </p:cNvPr>
          <p:cNvSpPr txBox="1"/>
          <p:nvPr/>
        </p:nvSpPr>
        <p:spPr>
          <a:xfrm>
            <a:off x="569878" y="2132023"/>
            <a:ext cx="7604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La seconda condizione di ampliamento è: conservare le proprietà delle operazioni e prende anche il nome di </a:t>
            </a:r>
            <a:r>
              <a:rPr lang="it-IT" sz="28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‘Principio di conservazione delle proprietà formali’.</a:t>
            </a:r>
          </a:p>
          <a:p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Ecco un esempio di applicazione di questo principio, proprio nel campo delle potenze.</a:t>
            </a:r>
          </a:p>
        </p:txBody>
      </p:sp>
    </p:spTree>
    <p:extLst>
      <p:ext uri="{BB962C8B-B14F-4D97-AF65-F5344CB8AC3E}">
        <p14:creationId xmlns:p14="http://schemas.microsoft.com/office/powerpoint/2010/main" val="161147862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E0BA6C9-0479-DB4B-8665-88D60AC61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891" y="346321"/>
            <a:ext cx="8748215" cy="876300"/>
          </a:xfrm>
        </p:spPr>
        <p:txBody>
          <a:bodyPr/>
          <a:lstStyle/>
          <a:p>
            <a:pPr marL="363538" indent="-350838"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Elevazione a potenza con esponente 0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087EC91-6710-6B4D-9BB3-F8EC329A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1656"/>
            <a:ext cx="2895600" cy="263944"/>
          </a:xfrm>
        </p:spPr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  <a:endParaRPr lang="it-IT" altLang="it-IT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01370347-36B1-C343-B748-D8F2D0349C7D}"/>
              </a:ext>
            </a:extLst>
          </p:cNvPr>
          <p:cNvGrpSpPr/>
          <p:nvPr/>
        </p:nvGrpSpPr>
        <p:grpSpPr>
          <a:xfrm>
            <a:off x="600501" y="1577316"/>
            <a:ext cx="8274662" cy="5109897"/>
            <a:chOff x="600501" y="1577316"/>
            <a:chExt cx="8274662" cy="5109897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E800A5E8-7AE1-9247-B30D-90F382D0681D}"/>
                </a:ext>
              </a:extLst>
            </p:cNvPr>
            <p:cNvSpPr txBox="1"/>
            <p:nvPr/>
          </p:nvSpPr>
          <p:spPr>
            <a:xfrm>
              <a:off x="850331" y="1577316"/>
              <a:ext cx="756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Che cosa succede se calcolo 2</a:t>
              </a:r>
              <a:r>
                <a:rPr lang="it-IT" sz="28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it-IT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: 2</a:t>
              </a:r>
              <a:r>
                <a:rPr lang="it-IT" sz="28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it-IT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?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920DB11F-E9FE-3E49-92A5-BFA399C4EE39}"/>
                </a:ext>
              </a:extLst>
            </p:cNvPr>
            <p:cNvSpPr txBox="1"/>
            <p:nvPr/>
          </p:nvSpPr>
          <p:spPr>
            <a:xfrm>
              <a:off x="3818964" y="2183236"/>
              <a:ext cx="1506070" cy="64633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it-IT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 : 2</a:t>
              </a:r>
              <a:r>
                <a:rPr lang="it-IT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it-IT" dirty="0"/>
            </a:p>
          </p:txBody>
        </p:sp>
        <p:cxnSp>
          <p:nvCxnSpPr>
            <p:cNvPr id="9" name="Connettore 1 8">
              <a:extLst>
                <a:ext uri="{FF2B5EF4-FFF2-40B4-BE49-F238E27FC236}">
                  <a16:creationId xmlns:a16="http://schemas.microsoft.com/office/drawing/2014/main" id="{5413D2A3-9830-404C-BF8F-4C5E3A90388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72000" y="2829567"/>
              <a:ext cx="1447800" cy="80396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6" name="Connettore 1 15">
              <a:extLst>
                <a:ext uri="{FF2B5EF4-FFF2-40B4-BE49-F238E27FC236}">
                  <a16:creationId xmlns:a16="http://schemas.microsoft.com/office/drawing/2014/main" id="{88D2F712-C702-2F47-B0D9-EE47B53BA18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357349" y="2809927"/>
              <a:ext cx="1214652" cy="869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ED915853-1DC5-6045-B10B-F4E21DAB6822}"/>
                </a:ext>
              </a:extLst>
            </p:cNvPr>
            <p:cNvSpPr txBox="1"/>
            <p:nvPr/>
          </p:nvSpPr>
          <p:spPr>
            <a:xfrm>
              <a:off x="961112" y="3678927"/>
              <a:ext cx="3286405" cy="95410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Eseguo il calcolo</a:t>
              </a:r>
            </a:p>
            <a:p>
              <a:r>
                <a:rPr lang="it-IT" sz="3200" b="1" dirty="0">
                  <a:cs typeface="Times New Roman" panose="02020603050405020304" pitchFamily="18" charset="0"/>
                </a:rPr>
                <a:t>2</a:t>
              </a:r>
              <a:r>
                <a:rPr lang="it-IT" sz="3200" b="1" baseline="30000" dirty="0">
                  <a:cs typeface="Times New Roman" panose="02020603050405020304" pitchFamily="18" charset="0"/>
                </a:rPr>
                <a:t>3</a:t>
              </a:r>
              <a:r>
                <a:rPr lang="it-IT" sz="3200" b="1" dirty="0">
                  <a:cs typeface="Times New Roman" panose="02020603050405020304" pitchFamily="18" charset="0"/>
                </a:rPr>
                <a:t> : 2</a:t>
              </a:r>
              <a:r>
                <a:rPr lang="it-IT" sz="3200" b="1" baseline="30000" dirty="0">
                  <a:cs typeface="Times New Roman" panose="02020603050405020304" pitchFamily="18" charset="0"/>
                </a:rPr>
                <a:t>3</a:t>
              </a:r>
              <a:r>
                <a:rPr lang="it-IT" sz="3200" b="1" dirty="0">
                  <a:cs typeface="Times New Roman" panose="02020603050405020304" pitchFamily="18" charset="0"/>
                </a:rPr>
                <a:t> = 8 : 8 = </a:t>
              </a:r>
              <a:r>
                <a:rPr lang="it-IT" sz="32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D5FD1BB4-A482-AC41-BBDE-50A90F31129F}"/>
                </a:ext>
              </a:extLst>
            </p:cNvPr>
            <p:cNvSpPr txBox="1"/>
            <p:nvPr/>
          </p:nvSpPr>
          <p:spPr>
            <a:xfrm>
              <a:off x="4412345" y="3670337"/>
              <a:ext cx="4462818" cy="13234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Applico la proprietà del quoziente di due potenze con uguale base</a:t>
              </a:r>
            </a:p>
            <a:p>
              <a:pPr algn="ctr"/>
              <a:r>
                <a:rPr lang="it-IT" sz="3200" b="1" dirty="0">
                  <a:cs typeface="Times New Roman" panose="02020603050405020304" pitchFamily="18" charset="0"/>
                </a:rPr>
                <a:t> 2</a:t>
              </a:r>
              <a:r>
                <a:rPr lang="it-IT" sz="3200" b="1" baseline="30000" dirty="0">
                  <a:cs typeface="Times New Roman" panose="02020603050405020304" pitchFamily="18" charset="0"/>
                </a:rPr>
                <a:t>3</a:t>
              </a:r>
              <a:r>
                <a:rPr lang="it-IT" sz="3200" b="1" dirty="0">
                  <a:cs typeface="Times New Roman" panose="02020603050405020304" pitchFamily="18" charset="0"/>
                </a:rPr>
                <a:t> : 2</a:t>
              </a:r>
              <a:r>
                <a:rPr lang="it-IT" sz="3200" b="1" baseline="30000" dirty="0">
                  <a:cs typeface="Times New Roman" panose="02020603050405020304" pitchFamily="18" charset="0"/>
                </a:rPr>
                <a:t>3</a:t>
              </a:r>
              <a:r>
                <a:rPr lang="it-IT" sz="3200" b="1" dirty="0">
                  <a:cs typeface="Times New Roman" panose="02020603050405020304" pitchFamily="18" charset="0"/>
                </a:rPr>
                <a:t> = 2</a:t>
              </a:r>
              <a:r>
                <a:rPr lang="it-IT" sz="3200" b="1" baseline="30000" dirty="0">
                  <a:cs typeface="Times New Roman" panose="02020603050405020304" pitchFamily="18" charset="0"/>
                </a:rPr>
                <a:t>3 – 3</a:t>
              </a:r>
              <a:r>
                <a:rPr lang="it-IT" sz="3200" b="1" dirty="0">
                  <a:cs typeface="Times New Roman" panose="02020603050405020304" pitchFamily="18" charset="0"/>
                </a:rPr>
                <a:t> = </a:t>
              </a:r>
              <a:r>
                <a:rPr lang="it-IT" sz="32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2</a:t>
              </a:r>
              <a:r>
                <a:rPr lang="it-IT" sz="3200" b="1" baseline="300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2F6F0547-CA6A-AF4C-91A0-084DCED18336}"/>
                </a:ext>
              </a:extLst>
            </p:cNvPr>
            <p:cNvSpPr txBox="1"/>
            <p:nvPr/>
          </p:nvSpPr>
          <p:spPr>
            <a:xfrm>
              <a:off x="600501" y="5179108"/>
              <a:ext cx="8046788" cy="1508105"/>
            </a:xfrm>
            <a:prstGeom prst="rect">
              <a:avLst/>
            </a:prstGeom>
            <a:solidFill>
              <a:srgbClr val="FFF9EA"/>
            </a:solidFill>
          </p:spPr>
          <p:txBody>
            <a:bodyPr wrap="square" rtlCol="0">
              <a:spAutoFit/>
            </a:bodyPr>
            <a:lstStyle/>
            <a:p>
              <a:r>
                <a:rPr lang="it-IT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Per conservare la proprietà delle potenze anche con esponente 0 stabilisco che</a:t>
              </a:r>
            </a:p>
            <a:p>
              <a:pPr algn="ctr"/>
              <a:r>
                <a:rPr lang="it-IT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2</a:t>
              </a:r>
              <a:r>
                <a:rPr lang="it-IT" b="1" baseline="300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0</a:t>
              </a:r>
              <a:r>
                <a:rPr lang="it-IT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</a:t>
              </a:r>
              <a:r>
                <a:rPr lang="it-IT" b="1" dirty="0">
                  <a:cs typeface="Times New Roman" panose="02020603050405020304" pitchFamily="18" charset="0"/>
                </a:rPr>
                <a:t>= </a:t>
              </a:r>
              <a:r>
                <a:rPr lang="it-IT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1</a:t>
              </a:r>
              <a:endParaRPr lang="it-IT" dirty="0"/>
            </a:p>
          </p:txBody>
        </p:sp>
      </p:grpSp>
      <p:sp>
        <p:nvSpPr>
          <p:cNvPr id="14" name="Segnaposto numero diapositiva 2">
            <a:extLst>
              <a:ext uri="{FF2B5EF4-FFF2-40B4-BE49-F238E27FC236}">
                <a16:creationId xmlns:a16="http://schemas.microsoft.com/office/drawing/2014/main" id="{7067DAA7-223E-EB46-B155-2557E4B3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03533" y="6334977"/>
            <a:ext cx="1905000" cy="457200"/>
          </a:xfrm>
        </p:spPr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13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6618076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A13FC42-4FE6-E342-9FE1-33336F0B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7B2654A-EA17-0B40-93B3-35B2F1A1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D3D4-1EF2-4D42-A828-5440BC6102A3}" type="slidenum">
              <a:rPr lang="it-IT" altLang="it-IT" smtClean="0"/>
              <a:pPr/>
              <a:t>14</a:t>
            </a:fld>
            <a:endParaRPr lang="it-IT" alt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A6BF428-D317-E04A-A87B-A3D0386E0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728" y="2320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DD962D9F-DA10-2A42-88EE-948A7EDC5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201" y="510014"/>
            <a:ext cx="5279593" cy="565615"/>
          </a:xfrm>
        </p:spPr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Potenza con esponente zero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A4D06D3-C395-3A48-9642-983EBD7C1C3B}"/>
              </a:ext>
            </a:extLst>
          </p:cNvPr>
          <p:cNvSpPr txBox="1"/>
          <p:nvPr/>
        </p:nvSpPr>
        <p:spPr>
          <a:xfrm>
            <a:off x="648264" y="2174512"/>
            <a:ext cx="8041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Il ragionamento 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una dimostrazione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che </a:t>
            </a:r>
          </a:p>
          <a:p>
            <a:pPr algn="ctr"/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800" b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C7F820-6568-FD40-A24D-FD78C2404BDB}"/>
              </a:ext>
            </a:extLst>
          </p:cNvPr>
          <p:cNvSpPr txBox="1"/>
          <p:nvPr/>
        </p:nvSpPr>
        <p:spPr>
          <a:xfrm>
            <a:off x="2361059" y="1260248"/>
            <a:ext cx="442187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prima osservazione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D47113-4635-5646-A99A-3B8E6899A93B}"/>
              </a:ext>
            </a:extLst>
          </p:cNvPr>
          <p:cNvSpPr txBox="1"/>
          <p:nvPr/>
        </p:nvSpPr>
        <p:spPr>
          <a:xfrm>
            <a:off x="339692" y="3502912"/>
            <a:ext cx="86590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Invece, spiega perché i matematici sono stati d’accordo nel decidere che</a:t>
            </a:r>
          </a:p>
          <a:p>
            <a:pPr algn="ctr"/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800" b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</a:t>
            </a:r>
          </a:p>
        </p:txBody>
      </p:sp>
    </p:spTree>
    <p:extLst>
      <p:ext uri="{BB962C8B-B14F-4D97-AF65-F5344CB8AC3E}">
        <p14:creationId xmlns:p14="http://schemas.microsoft.com/office/powerpoint/2010/main" val="51974585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A13FC42-4FE6-E342-9FE1-33336F0B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7B2654A-EA17-0B40-93B3-35B2F1A1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D3D4-1EF2-4D42-A828-5440BC6102A3}" type="slidenum">
              <a:rPr lang="it-IT" altLang="it-IT" smtClean="0"/>
              <a:pPr/>
              <a:t>15</a:t>
            </a:fld>
            <a:endParaRPr lang="it-IT" alt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A6BF428-D317-E04A-A87B-A3D0386E0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728" y="2320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DD962D9F-DA10-2A42-88EE-948A7EDC5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203" y="338619"/>
            <a:ext cx="5279593" cy="565615"/>
          </a:xfrm>
        </p:spPr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Potenza con esponente zero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A4D06D3-C395-3A48-9642-983EBD7C1C3B}"/>
              </a:ext>
            </a:extLst>
          </p:cNvPr>
          <p:cNvSpPr txBox="1"/>
          <p:nvPr/>
        </p:nvSpPr>
        <p:spPr>
          <a:xfrm>
            <a:off x="416252" y="1539373"/>
            <a:ext cx="80419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Posso ripetere il ragionamento basato sulla divisione per altre potenze con uguale base </a:t>
            </a:r>
            <a:r>
              <a:rPr lang="it-IT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e uguale esponente </a:t>
            </a:r>
            <a:r>
              <a:rPr lang="it-IT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Ma 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posso scegliere come base zero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, perché 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posso dividere per zero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it-IT" sz="2800" b="1">
                <a:latin typeface="Arial" panose="020B0604020202020204" pitchFamily="34" charset="0"/>
                <a:cs typeface="Arial" panose="020B0604020202020204" pitchFamily="34" charset="0"/>
              </a:rPr>
              <a:t>Ritroviamo dunque: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C7F820-6568-FD40-A24D-FD78C2404BDB}"/>
              </a:ext>
            </a:extLst>
          </p:cNvPr>
          <p:cNvSpPr txBox="1"/>
          <p:nvPr/>
        </p:nvSpPr>
        <p:spPr>
          <a:xfrm>
            <a:off x="2095185" y="1016153"/>
            <a:ext cx="514810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seconda osservazione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683C2EF-6347-A745-A554-923B63107472}"/>
              </a:ext>
            </a:extLst>
          </p:cNvPr>
          <p:cNvSpPr/>
          <p:nvPr/>
        </p:nvSpPr>
        <p:spPr>
          <a:xfrm>
            <a:off x="1520191" y="4459972"/>
            <a:ext cx="5476355" cy="1077218"/>
          </a:xfrm>
          <a:prstGeom prst="rect">
            <a:avLst/>
          </a:prstGeom>
          <a:solidFill>
            <a:srgbClr val="FFF9EA"/>
          </a:solidFill>
        </p:spPr>
        <p:txBody>
          <a:bodyPr wrap="square">
            <a:spAutoFit/>
          </a:bodyPr>
          <a:lstStyle/>
          <a:p>
            <a:r>
              <a:rPr lang="it-IT" sz="3200" b="1" i="1" dirty="0">
                <a:cs typeface="Times New Roman" panose="02020603050405020304" pitchFamily="18" charset="0"/>
              </a:rPr>
              <a:t>b</a:t>
            </a:r>
            <a:r>
              <a:rPr lang="it-IT" sz="3200" b="1" baseline="30000" dirty="0">
                <a:cs typeface="Times New Roman" panose="02020603050405020304" pitchFamily="18" charset="0"/>
              </a:rPr>
              <a:t>0</a:t>
            </a:r>
            <a:r>
              <a:rPr lang="it-IT" sz="3200" b="1" dirty="0">
                <a:cs typeface="Times New Roman" panose="02020603050405020304" pitchFamily="18" charset="0"/>
              </a:rPr>
              <a:t> = 1      per qualunque </a:t>
            </a:r>
            <a:r>
              <a:rPr lang="it-IT" sz="3200" b="1" i="1" dirty="0">
                <a:cs typeface="Times New Roman" panose="02020603050405020304" pitchFamily="18" charset="0"/>
              </a:rPr>
              <a:t>b</a:t>
            </a:r>
            <a:r>
              <a:rPr lang="it-IT" sz="3200" b="1" dirty="0">
                <a:cs typeface="Times New Roman" panose="02020603050405020304" pitchFamily="18" charset="0"/>
              </a:rPr>
              <a:t> ≠ 0</a:t>
            </a:r>
          </a:p>
          <a:p>
            <a:r>
              <a:rPr lang="it-IT" sz="3200" b="1" dirty="0">
                <a:cs typeface="Times New Roman" panose="02020603050405020304" pitchFamily="18" charset="0"/>
              </a:rPr>
              <a:t>0</a:t>
            </a:r>
            <a:r>
              <a:rPr lang="it-IT" sz="3200" b="1" baseline="30000" dirty="0">
                <a:cs typeface="Times New Roman" panose="02020603050405020304" pitchFamily="18" charset="0"/>
              </a:rPr>
              <a:t>0</a:t>
            </a:r>
            <a:r>
              <a:rPr lang="it-IT" sz="3200" b="1" dirty="0">
                <a:cs typeface="Times New Roman" panose="02020603050405020304" pitchFamily="18" charset="0"/>
              </a:rPr>
              <a:t>  non ha risultato</a:t>
            </a:r>
          </a:p>
        </p:txBody>
      </p:sp>
    </p:spTree>
    <p:extLst>
      <p:ext uri="{BB962C8B-B14F-4D97-AF65-F5344CB8AC3E}">
        <p14:creationId xmlns:p14="http://schemas.microsoft.com/office/powerpoint/2010/main" val="345012538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E9D492A-6DAC-534D-BC5C-45B2784F7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6382"/>
            <a:ext cx="8975725" cy="850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Quesiti 1 e 2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70D75913-DDFA-CE4A-BEA3-78A7247AA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7259D7D5-2FD4-9B45-8895-FA9C76AE0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9" name="Text Box 8">
            <a:extLst>
              <a:ext uri="{FF2B5EF4-FFF2-40B4-BE49-F238E27FC236}">
                <a16:creationId xmlns:a16="http://schemas.microsoft.com/office/drawing/2014/main" id="{BF380138-0240-F640-9E59-3B9F68A9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1300664-FBAE-5840-999A-4B561CC7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9303" y="639826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  <a:endParaRPr lang="it-IT" alt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8EAB9E1-1FE0-894D-90CF-86DDED83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0725" y="6405316"/>
            <a:ext cx="1905000" cy="457200"/>
          </a:xfrm>
        </p:spPr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2</a:t>
            </a:fld>
            <a:endParaRPr lang="it-IT" alt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816CC5C-A8E0-814A-A4F0-DE5E993AB6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3"/>
          <a:stretch/>
        </p:blipFill>
        <p:spPr>
          <a:xfrm>
            <a:off x="431800" y="1094465"/>
            <a:ext cx="8444752" cy="236936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411D728-2C10-4640-9708-CD2BC0CB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27"/>
          <a:stretch/>
        </p:blipFill>
        <p:spPr>
          <a:xfrm>
            <a:off x="431800" y="3699094"/>
            <a:ext cx="4823924" cy="2276235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6B4F243-4769-F048-A6AB-E42ADE8E2495}"/>
              </a:ext>
            </a:extLst>
          </p:cNvPr>
          <p:cNvSpPr txBox="1"/>
          <p:nvPr/>
        </p:nvSpPr>
        <p:spPr>
          <a:xfrm>
            <a:off x="3855870" y="4637156"/>
            <a:ext cx="3347121" cy="400110"/>
          </a:xfrm>
          <a:prstGeom prst="rect">
            <a:avLst/>
          </a:prstGeom>
          <a:solidFill>
            <a:srgbClr val="FFFBEF"/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+mn-lt"/>
              </a:rPr>
              <a:t>Prima operazione in parentesi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DACE07B-FA69-0D41-8503-29C4E4058974}"/>
              </a:ext>
            </a:extLst>
          </p:cNvPr>
          <p:cNvSpPr txBox="1"/>
          <p:nvPr/>
        </p:nvSpPr>
        <p:spPr>
          <a:xfrm>
            <a:off x="3855870" y="5521236"/>
            <a:ext cx="2928769" cy="400110"/>
          </a:xfrm>
          <a:prstGeom prst="rect">
            <a:avLst/>
          </a:prstGeom>
          <a:solidFill>
            <a:srgbClr val="FFFBEF"/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+mn-lt"/>
              </a:rPr>
              <a:t>Prima elevazione a potenza</a:t>
            </a:r>
          </a:p>
        </p:txBody>
      </p:sp>
    </p:spTree>
    <p:extLst>
      <p:ext uri="{BB962C8B-B14F-4D97-AF65-F5344CB8AC3E}">
        <p14:creationId xmlns:p14="http://schemas.microsoft.com/office/powerpoint/2010/main" val="255704768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E9D492A-6DAC-534D-BC5C-45B2784F7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6382"/>
            <a:ext cx="8975725" cy="850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Quesiti 3 e 4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70D75913-DDFA-CE4A-BEA3-78A7247AA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7259D7D5-2FD4-9B45-8895-FA9C76AE0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9" name="Text Box 8">
            <a:extLst>
              <a:ext uri="{FF2B5EF4-FFF2-40B4-BE49-F238E27FC236}">
                <a16:creationId xmlns:a16="http://schemas.microsoft.com/office/drawing/2014/main" id="{BF380138-0240-F640-9E59-3B9F68A9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1300664-FBAE-5840-999A-4B561CC7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9303" y="639826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  <a:endParaRPr lang="it-IT" alt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8EAB9E1-1FE0-894D-90CF-86DDED83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0725" y="6405316"/>
            <a:ext cx="1905000" cy="457200"/>
          </a:xfrm>
        </p:spPr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3</a:t>
            </a:fld>
            <a:endParaRPr lang="it-IT" altLang="it-IT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F4E5C8B0-8843-BA49-BA59-041B135021C1}"/>
              </a:ext>
            </a:extLst>
          </p:cNvPr>
          <p:cNvGrpSpPr/>
          <p:nvPr/>
        </p:nvGrpSpPr>
        <p:grpSpPr>
          <a:xfrm>
            <a:off x="86062" y="977351"/>
            <a:ext cx="9144000" cy="4654485"/>
            <a:chOff x="86062" y="977351"/>
            <a:chExt cx="9144000" cy="4654485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B8405741-116E-C14F-9F16-EFD14FA76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062" y="977351"/>
              <a:ext cx="9144000" cy="4654485"/>
            </a:xfrm>
            <a:prstGeom prst="rect">
              <a:avLst/>
            </a:prstGeom>
          </p:spPr>
        </p:pic>
        <p:cxnSp>
          <p:nvCxnSpPr>
            <p:cNvPr id="25" name="Connettore 2 24">
              <a:extLst>
                <a:ext uri="{FF2B5EF4-FFF2-40B4-BE49-F238E27FC236}">
                  <a16:creationId xmlns:a16="http://schemas.microsoft.com/office/drawing/2014/main" id="{046F1E58-56AB-D249-A6A4-A6B41C0106A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350631" y="4353966"/>
              <a:ext cx="475666" cy="51144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180486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E9D492A-6DAC-534D-BC5C-45B2784F7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6382"/>
            <a:ext cx="8975725" cy="850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Quesiti 5 e 6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70D75913-DDFA-CE4A-BEA3-78A7247AA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7259D7D5-2FD4-9B45-8895-FA9C76AE0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9" name="Text Box 8">
            <a:extLst>
              <a:ext uri="{FF2B5EF4-FFF2-40B4-BE49-F238E27FC236}">
                <a16:creationId xmlns:a16="http://schemas.microsoft.com/office/drawing/2014/main" id="{BF380138-0240-F640-9E59-3B9F68A9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1300664-FBAE-5840-999A-4B561CC7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9303" y="639826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  <a:endParaRPr lang="it-IT" alt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8EAB9E1-1FE0-894D-90CF-86DDED83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0725" y="6405316"/>
            <a:ext cx="1905000" cy="457200"/>
          </a:xfrm>
        </p:spPr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4</a:t>
            </a:fld>
            <a:endParaRPr lang="it-IT" alt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8311107-0706-5848-99D9-44C0B87D9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1081237"/>
            <a:ext cx="8122024" cy="4024800"/>
          </a:xfrm>
          <a:prstGeom prst="rect">
            <a:avLst/>
          </a:prstGeom>
        </p:spPr>
      </p:pic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5985F763-0BED-2D43-ACDE-CA6872A9071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524380" y="3892875"/>
            <a:ext cx="475666" cy="51144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0418342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E9D492A-6DAC-534D-BC5C-45B2784F7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6382"/>
            <a:ext cx="8975725" cy="850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Quesiti 7, 8, 9,10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70D75913-DDFA-CE4A-BEA3-78A7247AA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7259D7D5-2FD4-9B45-8895-FA9C76AE0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9" name="Text Box 8">
            <a:extLst>
              <a:ext uri="{FF2B5EF4-FFF2-40B4-BE49-F238E27FC236}">
                <a16:creationId xmlns:a16="http://schemas.microsoft.com/office/drawing/2014/main" id="{BF380138-0240-F640-9E59-3B9F68A9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1300664-FBAE-5840-999A-4B561CC7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9303" y="639826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  <a:endParaRPr lang="it-IT" alt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8EAB9E1-1FE0-894D-90CF-86DDED83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0725" y="6405316"/>
            <a:ext cx="1905000" cy="457200"/>
          </a:xfrm>
        </p:spPr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5</a:t>
            </a:fld>
            <a:endParaRPr lang="it-IT" alt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AF77403-AC51-954C-A497-E39657640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1279172"/>
            <a:ext cx="8030118" cy="472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7334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E9D492A-6DAC-534D-BC5C-45B2784F7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6382"/>
            <a:ext cx="8975725" cy="850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Quesito 11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70D75913-DDFA-CE4A-BEA3-78A7247AA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7259D7D5-2FD4-9B45-8895-FA9C76AE0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9" name="Text Box 8">
            <a:extLst>
              <a:ext uri="{FF2B5EF4-FFF2-40B4-BE49-F238E27FC236}">
                <a16:creationId xmlns:a16="http://schemas.microsoft.com/office/drawing/2014/main" id="{BF380138-0240-F640-9E59-3B9F68A9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1300664-FBAE-5840-999A-4B561CC7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9303" y="639826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  <a:endParaRPr lang="it-IT" alt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8EAB9E1-1FE0-894D-90CF-86DDED83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590A7A93-ABFE-A847-AACD-A0DAA80D5B02}"/>
              </a:ext>
            </a:extLst>
          </p:cNvPr>
          <p:cNvGrpSpPr/>
          <p:nvPr/>
        </p:nvGrpSpPr>
        <p:grpSpPr>
          <a:xfrm>
            <a:off x="600075" y="3717390"/>
            <a:ext cx="7812790" cy="2491681"/>
            <a:chOff x="431800" y="3723439"/>
            <a:chExt cx="7812790" cy="2491681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AF12DD11-8FC8-FC4A-8B2B-CD4D64206FF8}"/>
                </a:ext>
              </a:extLst>
            </p:cNvPr>
            <p:cNvSpPr txBox="1"/>
            <p:nvPr/>
          </p:nvSpPr>
          <p:spPr>
            <a:xfrm>
              <a:off x="431800" y="3723439"/>
              <a:ext cx="7812790" cy="954107"/>
            </a:xfrm>
            <a:prstGeom prst="rect">
              <a:avLst/>
            </a:prstGeom>
            <a:solidFill>
              <a:srgbClr val="FFFBEF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800" b="1" dirty="0"/>
                <a:t>Attenzione all’affermazione B.</a:t>
              </a:r>
            </a:p>
            <a:p>
              <a:r>
                <a:rPr lang="it-IT" sz="2800" b="1" dirty="0"/>
                <a:t>Se </a:t>
              </a:r>
              <a:r>
                <a:rPr lang="it-IT" sz="2800" b="1" i="1" dirty="0"/>
                <a:t>a</a:t>
              </a:r>
              <a:r>
                <a:rPr lang="it-IT" sz="2800" b="1" dirty="0"/>
                <a:t> ≠ 0, ad esempio </a:t>
              </a:r>
              <a:r>
                <a:rPr lang="it-IT" sz="2800" b="1" i="1" dirty="0"/>
                <a:t>a</a:t>
              </a:r>
              <a:r>
                <a:rPr lang="it-IT" sz="2800" b="1" dirty="0"/>
                <a:t> = 3, perché escludere </a:t>
              </a:r>
              <a:r>
                <a:rPr lang="it-IT" sz="2800" b="1" i="1" dirty="0" err="1"/>
                <a:t>n</a:t>
              </a:r>
              <a:r>
                <a:rPr lang="it-IT" sz="2800" b="1" dirty="0"/>
                <a:t> = 0?</a:t>
              </a:r>
            </a:p>
          </p:txBody>
        </p:sp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14F63CFA-9FE5-8742-8DD7-096841860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213" y="4791280"/>
              <a:ext cx="6584065" cy="1423840"/>
            </a:xfrm>
            <a:prstGeom prst="rect">
              <a:avLst/>
            </a:prstGeom>
            <a:ln w="28575">
              <a:solidFill>
                <a:srgbClr val="FFC000"/>
              </a:solidFill>
            </a:ln>
          </p:spPr>
        </p:pic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3E209379-87C3-D24A-B83C-FA0264743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1219644"/>
            <a:ext cx="8480967" cy="227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1725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E9D492A-6DAC-534D-BC5C-45B2784F7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80622" y="139541"/>
            <a:ext cx="8975725" cy="850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Quesiti 12 e 13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70D75913-DDFA-CE4A-BEA3-78A7247AA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7259D7D5-2FD4-9B45-8895-FA9C76AE0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9" name="Text Box 8">
            <a:extLst>
              <a:ext uri="{FF2B5EF4-FFF2-40B4-BE49-F238E27FC236}">
                <a16:creationId xmlns:a16="http://schemas.microsoft.com/office/drawing/2014/main" id="{BF380138-0240-F640-9E59-3B9F68A9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1300664-FBAE-5840-999A-4B561CC7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9303" y="639826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  <a:endParaRPr lang="it-IT" alt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8EAB9E1-1FE0-894D-90CF-86DDED83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236FF48-7D7E-B04B-8DC9-9E3D3BFCA3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3081"/>
          <a:stretch/>
        </p:blipFill>
        <p:spPr>
          <a:xfrm>
            <a:off x="99308" y="1021101"/>
            <a:ext cx="6628869" cy="85732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BA8E0219-13B1-4440-90B3-235A837F2B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870"/>
          <a:stretch/>
        </p:blipFill>
        <p:spPr>
          <a:xfrm>
            <a:off x="4361568" y="1166929"/>
            <a:ext cx="2979031" cy="56567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0BB1A6F-F9F6-E040-BBA7-5C9B97B2C5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8591" y="2048591"/>
            <a:ext cx="5794623" cy="422568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69C44F3-4E13-4244-A58E-E7BF56D898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353"/>
          <a:stretch/>
        </p:blipFill>
        <p:spPr>
          <a:xfrm>
            <a:off x="704850" y="3610246"/>
            <a:ext cx="1315351" cy="45205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1288081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E9D492A-6DAC-534D-BC5C-45B2784F7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15459"/>
            <a:ext cx="8975725" cy="850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Quesiti 14,15 e 16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1300664-FBAE-5840-999A-4B561CC7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9303" y="639826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  <a:endParaRPr lang="it-IT" alt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8EAB9E1-1FE0-894D-90CF-86DDED83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C15D65BB-21FE-AA4D-8E05-67292C6D4E36}"/>
              </a:ext>
            </a:extLst>
          </p:cNvPr>
          <p:cNvGrpSpPr/>
          <p:nvPr/>
        </p:nvGrpSpPr>
        <p:grpSpPr>
          <a:xfrm>
            <a:off x="646818" y="1785100"/>
            <a:ext cx="8003689" cy="3795481"/>
            <a:chOff x="691974" y="1208398"/>
            <a:chExt cx="8003689" cy="3795481"/>
          </a:xfrm>
        </p:grpSpPr>
        <p:sp>
          <p:nvSpPr>
            <p:cNvPr id="31747" name="Rectangle 4">
              <a:extLst>
                <a:ext uri="{FF2B5EF4-FFF2-40B4-BE49-F238E27FC236}">
                  <a16:creationId xmlns:a16="http://schemas.microsoft.com/office/drawing/2014/main" id="{70D75913-DDFA-CE4A-BEA3-78A7247AA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61" y="2257392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31748" name="Rectangle 5">
              <a:extLst>
                <a:ext uri="{FF2B5EF4-FFF2-40B4-BE49-F238E27FC236}">
                  <a16:creationId xmlns:a16="http://schemas.microsoft.com/office/drawing/2014/main" id="{7259D7D5-2FD4-9B45-8895-FA9C76AE0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774" y="2378042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C3DBABCE-5619-2C42-9262-2CA3DD2A9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1974" y="1208398"/>
              <a:ext cx="8003689" cy="3795481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D63E8671-52CD-8C43-9602-11B8FAE57AF9}"/>
                </a:ext>
              </a:extLst>
            </p:cNvPr>
            <p:cNvSpPr txBox="1"/>
            <p:nvPr/>
          </p:nvSpPr>
          <p:spPr>
            <a:xfrm>
              <a:off x="1003255" y="2349486"/>
              <a:ext cx="1811753" cy="400110"/>
            </a:xfrm>
            <a:prstGeom prst="rect">
              <a:avLst/>
            </a:prstGeom>
            <a:solidFill>
              <a:srgbClr val="FFFBEF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solidFill>
                    <a:srgbClr val="FF0000"/>
                  </a:solidFill>
                  <a:latin typeface="+mn-lt"/>
                </a:rPr>
                <a:t>5</a:t>
              </a:r>
              <a:r>
                <a:rPr lang="it-IT" sz="2000" b="1" dirty="0">
                  <a:latin typeface="+mn-lt"/>
                </a:rPr>
                <a:t> zeri prima di 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968870E8-4D18-E94C-A28A-0FB5DD3A7B12}"/>
                    </a:ext>
                  </a:extLst>
                </p:cNvPr>
                <p:cNvSpPr txBox="1"/>
                <p:nvPr/>
              </p:nvSpPr>
              <p:spPr>
                <a:xfrm>
                  <a:off x="3972261" y="4012354"/>
                  <a:ext cx="4485939" cy="403637"/>
                </a:xfrm>
                <a:prstGeom prst="rect">
                  <a:avLst/>
                </a:prstGeom>
                <a:solidFill>
                  <a:srgbClr val="FFFBEF"/>
                </a:solidFill>
                <a:ln w="28575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</m:oMath>
                  </a14:m>
                  <a:r>
                    <a:rPr lang="it-IT" sz="2000" dirty="0"/>
                    <a:t>+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</m:oMath>
                  </a14:m>
                  <a:r>
                    <a:rPr lang="it-IT" sz="2000" dirty="0"/>
                    <a:t>= 2</a:t>
                  </a:r>
                  <a14:m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</m:oMath>
                  </a14:m>
                  <a:r>
                    <a:rPr lang="it-IT" sz="2000" dirty="0"/>
                    <a:t>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</m:oMath>
                  </a14:m>
                  <a:r>
                    <a:rPr lang="it-IT" sz="2000" dirty="0"/>
                    <a:t>=</a:t>
                  </a:r>
                  <a:r>
                    <a:rPr lang="it-IT" sz="20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a14:m>
                  <a:r>
                    <a:rPr lang="it-IT" sz="2000" dirty="0"/>
                    <a:t>=</a:t>
                  </a:r>
                  <a:r>
                    <a:rPr lang="it-IT" sz="20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</m:oMath>
                  </a14:m>
                  <a:endParaRPr lang="it-IT" sz="2000" dirty="0"/>
                </a:p>
              </p:txBody>
            </p:sp>
          </mc:Choice>
          <mc:Fallback xmlns="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968870E8-4D18-E94C-A28A-0FB5DD3A7B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2261" y="4012354"/>
                  <a:ext cx="4485939" cy="403637"/>
                </a:xfrm>
                <a:prstGeom prst="rect">
                  <a:avLst/>
                </a:prstGeom>
                <a:blipFill>
                  <a:blip r:embed="rId4"/>
                  <a:stretch>
                    <a:fillRect t="-2941" b="-23529"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Connettore 2 32">
              <a:extLst>
                <a:ext uri="{FF2B5EF4-FFF2-40B4-BE49-F238E27FC236}">
                  <a16:creationId xmlns:a16="http://schemas.microsoft.com/office/drawing/2014/main" id="{8FC68B3F-CE5D-7742-9EEC-64848B29962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93818" y="4415991"/>
              <a:ext cx="578093" cy="41874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1B78FFF1-980F-7E4A-B5BD-6A5AC0AB9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09415" y="2499013"/>
              <a:ext cx="4486248" cy="672457"/>
            </a:xfrm>
            <a:prstGeom prst="rect">
              <a:avLst/>
            </a:prstGeom>
          </p:spPr>
        </p:pic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id="{79B11235-1539-324C-8B28-E446A75B515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725333" y="3106138"/>
              <a:ext cx="968486" cy="28052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0479490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E9D492A-6DAC-534D-BC5C-45B2784F7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6382"/>
            <a:ext cx="8975725" cy="850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Quesiti 17 e 18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70D75913-DDFA-CE4A-BEA3-78A7247AA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7259D7D5-2FD4-9B45-8895-FA9C76AE0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9" name="Text Box 8">
            <a:extLst>
              <a:ext uri="{FF2B5EF4-FFF2-40B4-BE49-F238E27FC236}">
                <a16:creationId xmlns:a16="http://schemas.microsoft.com/office/drawing/2014/main" id="{BF380138-0240-F640-9E59-3B9F68A9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1300664-FBAE-5840-999A-4B561CC7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9303" y="639826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  <a:endParaRPr lang="it-IT" alt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8EAB9E1-1FE0-894D-90CF-86DDED83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BADBB9F-FB30-D94B-816F-66EA6C29A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25" y="1317737"/>
            <a:ext cx="84455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4802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oomerang">
  <a:themeElements>
    <a:clrScheme name="Boomerang 1">
      <a:dk1>
        <a:srgbClr val="333333"/>
      </a:dk1>
      <a:lt1>
        <a:srgbClr val="9CDCDA"/>
      </a:lt1>
      <a:dk2>
        <a:srgbClr val="CCFFFF"/>
      </a:dk2>
      <a:lt2>
        <a:srgbClr val="C0C0C0"/>
      </a:lt2>
      <a:accent1>
        <a:srgbClr val="F5CDDF"/>
      </a:accent1>
      <a:accent2>
        <a:srgbClr val="99FFCC"/>
      </a:accent2>
      <a:accent3>
        <a:srgbClr val="CBEBEA"/>
      </a:accent3>
      <a:accent4>
        <a:srgbClr val="2A2A2A"/>
      </a:accent4>
      <a:accent5>
        <a:srgbClr val="F9E3EC"/>
      </a:accent5>
      <a:accent6>
        <a:srgbClr val="8AE7B9"/>
      </a:accent6>
      <a:hlink>
        <a:srgbClr val="0064F8"/>
      </a:hlink>
      <a:folHlink>
        <a:srgbClr val="007572"/>
      </a:folHlink>
    </a:clrScheme>
    <a:fontScheme name="Boomerang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oomerang 1">
        <a:dk1>
          <a:srgbClr val="333333"/>
        </a:dk1>
        <a:lt1>
          <a:srgbClr val="9CDCDA"/>
        </a:lt1>
        <a:dk2>
          <a:srgbClr val="CCFFFF"/>
        </a:dk2>
        <a:lt2>
          <a:srgbClr val="C0C0C0"/>
        </a:lt2>
        <a:accent1>
          <a:srgbClr val="F5CDDF"/>
        </a:accent1>
        <a:accent2>
          <a:srgbClr val="99FFCC"/>
        </a:accent2>
        <a:accent3>
          <a:srgbClr val="CBEBEA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0064F8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2">
        <a:dk1>
          <a:srgbClr val="333333"/>
        </a:dk1>
        <a:lt1>
          <a:srgbClr val="FFFFFF"/>
        </a:lt1>
        <a:dk2>
          <a:srgbClr val="CCFFFF"/>
        </a:dk2>
        <a:lt2>
          <a:srgbClr val="EAEAEA"/>
        </a:lt2>
        <a:accent1>
          <a:srgbClr val="F5CDDF"/>
        </a:accent1>
        <a:accent2>
          <a:srgbClr val="D1FFE8"/>
        </a:accent2>
        <a:accent3>
          <a:srgbClr val="FFFFFF"/>
        </a:accent3>
        <a:accent4>
          <a:srgbClr val="2A2A2A"/>
        </a:accent4>
        <a:accent5>
          <a:srgbClr val="F9E3EC"/>
        </a:accent5>
        <a:accent6>
          <a:srgbClr val="BDE7D2"/>
        </a:accent6>
        <a:hlink>
          <a:srgbClr val="33CCCC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4">
        <a:dk1>
          <a:srgbClr val="333333"/>
        </a:dk1>
        <a:lt1>
          <a:srgbClr val="FFFFCC"/>
        </a:lt1>
        <a:dk2>
          <a:srgbClr val="CCECFF"/>
        </a:dk2>
        <a:lt2>
          <a:srgbClr val="DDDDDD"/>
        </a:lt2>
        <a:accent1>
          <a:srgbClr val="F5CDDF"/>
        </a:accent1>
        <a:accent2>
          <a:srgbClr val="99FFCC"/>
        </a:accent2>
        <a:accent3>
          <a:srgbClr val="FFFFE2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32CAC6"/>
        </a:hlink>
        <a:folHlink>
          <a:srgbClr val="4D6E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5">
        <a:dk1>
          <a:srgbClr val="333333"/>
        </a:dk1>
        <a:lt1>
          <a:srgbClr val="F2D0DA"/>
        </a:lt1>
        <a:dk2>
          <a:srgbClr val="CCECFF"/>
        </a:dk2>
        <a:lt2>
          <a:srgbClr val="EAEAEA"/>
        </a:lt2>
        <a:accent1>
          <a:srgbClr val="7BC7C9"/>
        </a:accent1>
        <a:accent2>
          <a:srgbClr val="EDECD1"/>
        </a:accent2>
        <a:accent3>
          <a:srgbClr val="F7E4EA"/>
        </a:accent3>
        <a:accent4>
          <a:srgbClr val="2A2A2A"/>
        </a:accent4>
        <a:accent5>
          <a:srgbClr val="BFE0E1"/>
        </a:accent5>
        <a:accent6>
          <a:srgbClr val="D7D6BD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6">
        <a:dk1>
          <a:srgbClr val="333333"/>
        </a:dk1>
        <a:lt1>
          <a:srgbClr val="C4BBD9"/>
        </a:lt1>
        <a:dk2>
          <a:srgbClr val="B0E1E8"/>
        </a:dk2>
        <a:lt2>
          <a:srgbClr val="D7D4B9"/>
        </a:lt2>
        <a:accent1>
          <a:srgbClr val="F5CDDF"/>
        </a:accent1>
        <a:accent2>
          <a:srgbClr val="B3E5C7"/>
        </a:accent2>
        <a:accent3>
          <a:srgbClr val="DEDAE9"/>
        </a:accent3>
        <a:accent4>
          <a:srgbClr val="2A2A2A"/>
        </a:accent4>
        <a:accent5>
          <a:srgbClr val="F9E3EC"/>
        </a:accent5>
        <a:accent6>
          <a:srgbClr val="A2CFB4"/>
        </a:accent6>
        <a:hlink>
          <a:srgbClr val="CC00FF"/>
        </a:hlink>
        <a:folHlink>
          <a:srgbClr val="362A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7">
        <a:dk1>
          <a:srgbClr val="333333"/>
        </a:dk1>
        <a:lt1>
          <a:srgbClr val="D0F781"/>
        </a:lt1>
        <a:dk2>
          <a:srgbClr val="BDD0ED"/>
        </a:dk2>
        <a:lt2>
          <a:srgbClr val="D1D1D1"/>
        </a:lt2>
        <a:accent1>
          <a:srgbClr val="FFFF99"/>
        </a:accent1>
        <a:accent2>
          <a:srgbClr val="B4DF49"/>
        </a:accent2>
        <a:accent3>
          <a:srgbClr val="E4FAC1"/>
        </a:accent3>
        <a:accent4>
          <a:srgbClr val="2A2A2A"/>
        </a:accent4>
        <a:accent5>
          <a:srgbClr val="FFFFCA"/>
        </a:accent5>
        <a:accent6>
          <a:srgbClr val="A3CA41"/>
        </a:accent6>
        <a:hlink>
          <a:srgbClr val="53AA3E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8">
        <a:dk1>
          <a:srgbClr val="969696"/>
        </a:dk1>
        <a:lt1>
          <a:srgbClr val="F8F8F8"/>
        </a:lt1>
        <a:dk2>
          <a:srgbClr val="5F5F5F"/>
        </a:dk2>
        <a:lt2>
          <a:srgbClr val="808080"/>
        </a:lt2>
        <a:accent1>
          <a:srgbClr val="F5CDDF"/>
        </a:accent1>
        <a:accent2>
          <a:srgbClr val="4D4D4D"/>
        </a:accent2>
        <a:accent3>
          <a:srgbClr val="B6B6B6"/>
        </a:accent3>
        <a:accent4>
          <a:srgbClr val="D4D4D4"/>
        </a:accent4>
        <a:accent5>
          <a:srgbClr val="F9E3EC"/>
        </a:accent5>
        <a:accent6>
          <a:srgbClr val="454545"/>
        </a:accent6>
        <a:hlink>
          <a:srgbClr val="FFFF99"/>
        </a:hlink>
        <a:folHlink>
          <a:srgbClr val="FFE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17823</TotalTime>
  <Words>638</Words>
  <Application>Microsoft Macintosh PowerPoint</Application>
  <PresentationFormat>Presentazione su schermo (4:3)</PresentationFormat>
  <Paragraphs>146</Paragraphs>
  <Slides>15</Slides>
  <Notes>15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  <vt:variant>
        <vt:lpstr>Presentazioni personalizzate</vt:lpstr>
      </vt:variant>
      <vt:variant>
        <vt:i4>4</vt:i4>
      </vt:variant>
    </vt:vector>
  </HeadingPairs>
  <TitlesOfParts>
    <vt:vector size="26" baseType="lpstr">
      <vt:lpstr>ＭＳ Ｐゴシック</vt:lpstr>
      <vt:lpstr>Arial</vt:lpstr>
      <vt:lpstr>Arial Black</vt:lpstr>
      <vt:lpstr>Arial Narrow</vt:lpstr>
      <vt:lpstr>Cambria Math</vt:lpstr>
      <vt:lpstr>Times New Roman</vt:lpstr>
      <vt:lpstr>Boomerang</vt:lpstr>
      <vt:lpstr>Potenze Risposte e commenti delle attività</vt:lpstr>
      <vt:lpstr>Quesiti 1 e 2</vt:lpstr>
      <vt:lpstr>Quesiti 3 e 4</vt:lpstr>
      <vt:lpstr>Quesiti 5 e 6</vt:lpstr>
      <vt:lpstr>Quesiti 7, 8, 9,10</vt:lpstr>
      <vt:lpstr>Quesito 11</vt:lpstr>
      <vt:lpstr>Quesiti 12 e 13</vt:lpstr>
      <vt:lpstr>Quesiti 14,15 e 16</vt:lpstr>
      <vt:lpstr>Quesiti 17 e 18</vt:lpstr>
      <vt:lpstr>Insiemi numerici e potenze</vt:lpstr>
      <vt:lpstr>Proprietà delle operazioni e insiemi numerici</vt:lpstr>
      <vt:lpstr>Conservare le proprietà delle operazioni</vt:lpstr>
      <vt:lpstr>Elevazione a potenza con esponente 0</vt:lpstr>
      <vt:lpstr>Potenza con esponente zero</vt:lpstr>
      <vt:lpstr>Potenza con esponente zero</vt:lpstr>
      <vt:lpstr>Bolzano</vt:lpstr>
      <vt:lpstr>Cantor</vt:lpstr>
      <vt:lpstr>Hilbert</vt:lpstr>
      <vt:lpstr>Archimede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L’Infinito</dc:title>
  <dc:creator>Riccardo Righi</dc:creator>
  <cp:lastModifiedBy>Microsoft Office User</cp:lastModifiedBy>
  <cp:revision>686</cp:revision>
  <cp:lastPrinted>2008-09-19T18:47:32Z</cp:lastPrinted>
  <dcterms:created xsi:type="dcterms:W3CDTF">2012-02-07T18:22:27Z</dcterms:created>
  <dcterms:modified xsi:type="dcterms:W3CDTF">2021-11-27T14:01:28Z</dcterms:modified>
</cp:coreProperties>
</file>