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35" r:id="rId2"/>
    <p:sldId id="422" r:id="rId3"/>
    <p:sldId id="397" r:id="rId4"/>
    <p:sldId id="437" r:id="rId5"/>
    <p:sldId id="436" r:id="rId6"/>
    <p:sldId id="423" r:id="rId7"/>
    <p:sldId id="306" r:id="rId8"/>
    <p:sldId id="335" r:id="rId9"/>
    <p:sldId id="338" r:id="rId10"/>
    <p:sldId id="439" r:id="rId11"/>
    <p:sldId id="438" r:id="rId12"/>
  </p:sldIdLst>
  <p:sldSz cx="9144000" cy="6858000" type="screen4x3"/>
  <p:notesSz cx="6858000" cy="9144000"/>
  <p:custShowLst>
    <p:custShow name="Bolzano" id="0">
      <p:sldLst/>
    </p:custShow>
    <p:custShow name="Cantor" id="1">
      <p:sldLst/>
    </p:custShow>
    <p:custShow name="Hilbert" id="2">
      <p:sldLst/>
    </p:custShow>
    <p:custShow name="Archimede" id="3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FF4"/>
    <a:srgbClr val="F8FAFF"/>
    <a:srgbClr val="107768"/>
    <a:srgbClr val="0057DD"/>
    <a:srgbClr val="FFFEE8"/>
    <a:srgbClr val="055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19" d="100"/>
          <a:sy n="119" d="100"/>
        </p:scale>
        <p:origin x="6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8.xml"/><Relationship Id="rId1" Type="http://schemas.openxmlformats.org/officeDocument/2006/relationships/slide" Target="slides/slide7.xml"/><Relationship Id="rId5" Type="http://schemas.openxmlformats.org/officeDocument/2006/relationships/slide" Target="slides/slide11.xml"/><Relationship Id="rId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71455867-9BF5-F544-9431-CF4DCA18DA1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L'infinito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5F745E01-1CF6-1244-900E-67361F4087C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it-IT" altLang="it-IT"/>
              <a:t>20/09/02</a:t>
            </a:r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81F06DB6-2B6D-2741-9DC6-6F98198901B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Liceo Scientifico "Laurana" - Urbino</a:t>
            </a:r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D9EA7DA4-0927-7748-A4F6-298B233739C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A4CED1-79C1-0F49-BAC2-5F0591055D7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D50B653-97AA-1B46-BD22-319EE852BC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L'infinito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FFEA720-A240-BF41-8A64-1CE97FC16DD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it-IT" altLang="it-IT"/>
              <a:t>20/09/02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7A74B5D9-4DA6-9C45-8B0D-4BE4BA29B65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2FBD888F-A6AC-6A41-8350-42A03167808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1B2D4DAF-9BA2-B346-8227-109DAAC568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Liceo Scientifico "Laurana" - Urbino</a:t>
            </a:r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39466BCF-3427-3643-AAE2-B54E438771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3EF781-1C77-A541-BC25-6D72C67768C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663E3BB-3B2A-5043-B230-6D547E85E7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4BE64D9-16D0-0340-97A2-48CE5F46F44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AD5758CB-C953-4343-8505-95A97CE03B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1A79B7D2-A1A3-6347-BEC3-199C89CB3B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92C0F9E-75DC-054F-8CB6-A6F7906BBE13}" type="slidenum">
              <a:rPr lang="it-IT" altLang="it-IT" sz="1200"/>
              <a:pPr eaLnBrk="1" hangingPunct="1"/>
              <a:t>1</a:t>
            </a:fld>
            <a:endParaRPr lang="it-IT" altLang="it-IT" sz="1200"/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4E20C30A-8BA6-0248-80A8-4E9D502604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1" name="Rectangle 3">
            <a:extLst>
              <a:ext uri="{FF2B5EF4-FFF2-40B4-BE49-F238E27FC236}">
                <a16:creationId xmlns:a16="http://schemas.microsoft.com/office/drawing/2014/main" id="{55407C4D-0CDA-124F-B7AC-55358F71E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54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752044F-6A03-AC4D-888F-AA90779550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A57406A-6225-9845-9E21-CF0E9A9080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0724" name="Rectangle 6">
            <a:extLst>
              <a:ext uri="{FF2B5EF4-FFF2-40B4-BE49-F238E27FC236}">
                <a16:creationId xmlns:a16="http://schemas.microsoft.com/office/drawing/2014/main" id="{D1DB3111-5BD2-AD47-AC04-A50E2A30BA4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0725" name="Rectangle 7">
            <a:extLst>
              <a:ext uri="{FF2B5EF4-FFF2-40B4-BE49-F238E27FC236}">
                <a16:creationId xmlns:a16="http://schemas.microsoft.com/office/drawing/2014/main" id="{ED1C7E06-1757-234B-B32A-DDACABE53B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D00055-D51C-B44B-9330-3561B66F0953}" type="slidenum">
              <a:rPr lang="it-IT" altLang="it-IT" sz="1200"/>
              <a:pPr eaLnBrk="1" hangingPunct="1"/>
              <a:t>2</a:t>
            </a:fld>
            <a:endParaRPr lang="it-IT" altLang="it-IT" sz="1200"/>
          </a:p>
        </p:txBody>
      </p:sp>
      <p:sp>
        <p:nvSpPr>
          <p:cNvPr id="30726" name="Rectangle 2">
            <a:extLst>
              <a:ext uri="{FF2B5EF4-FFF2-40B4-BE49-F238E27FC236}">
                <a16:creationId xmlns:a16="http://schemas.microsoft.com/office/drawing/2014/main" id="{9227DB14-53CC-9141-81A1-3F2CA47891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7" name="Rectangle 3">
            <a:extLst>
              <a:ext uri="{FF2B5EF4-FFF2-40B4-BE49-F238E27FC236}">
                <a16:creationId xmlns:a16="http://schemas.microsoft.com/office/drawing/2014/main" id="{E32146CE-0BC0-6641-B09D-4318CACFD8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073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813C2A6-BE24-404C-8FC6-0EDBBB7885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E75BC68-189A-AD41-9FE1-A5B053338DD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2772" name="Rectangle 6">
            <a:extLst>
              <a:ext uri="{FF2B5EF4-FFF2-40B4-BE49-F238E27FC236}">
                <a16:creationId xmlns:a16="http://schemas.microsoft.com/office/drawing/2014/main" id="{96974978-99F7-8E45-88E3-7C03E89C55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2773" name="Rectangle 7">
            <a:extLst>
              <a:ext uri="{FF2B5EF4-FFF2-40B4-BE49-F238E27FC236}">
                <a16:creationId xmlns:a16="http://schemas.microsoft.com/office/drawing/2014/main" id="{303D2DA4-699F-E144-A3F8-42C330AED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D1E2E0D-2F41-924D-8AAF-3046EDB4EB00}" type="slidenum">
              <a:rPr lang="it-IT" altLang="it-IT" sz="1200"/>
              <a:pPr eaLnBrk="1" hangingPunct="1"/>
              <a:t>3</a:t>
            </a:fld>
            <a:endParaRPr lang="it-IT" altLang="it-IT" sz="1200"/>
          </a:p>
        </p:txBody>
      </p:sp>
      <p:sp>
        <p:nvSpPr>
          <p:cNvPr id="32774" name="Rectangle 2">
            <a:extLst>
              <a:ext uri="{FF2B5EF4-FFF2-40B4-BE49-F238E27FC236}">
                <a16:creationId xmlns:a16="http://schemas.microsoft.com/office/drawing/2014/main" id="{5CE98F93-D5ED-1E4B-91E1-39F35012F3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5" name="Rectangle 3">
            <a:extLst>
              <a:ext uri="{FF2B5EF4-FFF2-40B4-BE49-F238E27FC236}">
                <a16:creationId xmlns:a16="http://schemas.microsoft.com/office/drawing/2014/main" id="{EDA361B6-178F-EA47-B8D0-CEE39DE09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662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E709BFC-A28F-E84F-A14E-5632E996C5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045756C-83A9-954A-8B7E-D9E9C1E887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4820" name="Rectangle 6">
            <a:extLst>
              <a:ext uri="{FF2B5EF4-FFF2-40B4-BE49-F238E27FC236}">
                <a16:creationId xmlns:a16="http://schemas.microsoft.com/office/drawing/2014/main" id="{5636FF82-5A1C-7A41-8767-EB1B5E7E1A4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4821" name="Rectangle 7">
            <a:extLst>
              <a:ext uri="{FF2B5EF4-FFF2-40B4-BE49-F238E27FC236}">
                <a16:creationId xmlns:a16="http://schemas.microsoft.com/office/drawing/2014/main" id="{CE696858-5B41-BF49-8CC3-E3F76360BE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A7680EC-1143-5047-9170-A7F37F95CEF1}" type="slidenum">
              <a:rPr lang="it-IT" altLang="it-IT" sz="1200"/>
              <a:pPr eaLnBrk="1" hangingPunct="1"/>
              <a:t>4</a:t>
            </a:fld>
            <a:endParaRPr lang="it-IT" altLang="it-IT" sz="1200"/>
          </a:p>
        </p:txBody>
      </p:sp>
      <p:sp>
        <p:nvSpPr>
          <p:cNvPr id="34822" name="Rectangle 2">
            <a:extLst>
              <a:ext uri="{FF2B5EF4-FFF2-40B4-BE49-F238E27FC236}">
                <a16:creationId xmlns:a16="http://schemas.microsoft.com/office/drawing/2014/main" id="{528A9D71-AEE7-AC42-8EB3-57B1384AF9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>
            <a:extLst>
              <a:ext uri="{FF2B5EF4-FFF2-40B4-BE49-F238E27FC236}">
                <a16:creationId xmlns:a16="http://schemas.microsoft.com/office/drawing/2014/main" id="{A7E44E35-8E91-DD41-8A8B-84108D5CE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6220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E709BFC-A28F-E84F-A14E-5632E996C5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045756C-83A9-954A-8B7E-D9E9C1E887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4820" name="Rectangle 6">
            <a:extLst>
              <a:ext uri="{FF2B5EF4-FFF2-40B4-BE49-F238E27FC236}">
                <a16:creationId xmlns:a16="http://schemas.microsoft.com/office/drawing/2014/main" id="{5636FF82-5A1C-7A41-8767-EB1B5E7E1A4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4821" name="Rectangle 7">
            <a:extLst>
              <a:ext uri="{FF2B5EF4-FFF2-40B4-BE49-F238E27FC236}">
                <a16:creationId xmlns:a16="http://schemas.microsoft.com/office/drawing/2014/main" id="{CE696858-5B41-BF49-8CC3-E3F76360BE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A7680EC-1143-5047-9170-A7F37F95CEF1}" type="slidenum">
              <a:rPr lang="it-IT" altLang="it-IT" sz="1200"/>
              <a:pPr eaLnBrk="1" hangingPunct="1"/>
              <a:t>5</a:t>
            </a:fld>
            <a:endParaRPr lang="it-IT" altLang="it-IT" sz="1200"/>
          </a:p>
        </p:txBody>
      </p:sp>
      <p:sp>
        <p:nvSpPr>
          <p:cNvPr id="34822" name="Rectangle 2">
            <a:extLst>
              <a:ext uri="{FF2B5EF4-FFF2-40B4-BE49-F238E27FC236}">
                <a16:creationId xmlns:a16="http://schemas.microsoft.com/office/drawing/2014/main" id="{528A9D71-AEE7-AC42-8EB3-57B1384AF9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>
            <a:extLst>
              <a:ext uri="{FF2B5EF4-FFF2-40B4-BE49-F238E27FC236}">
                <a16:creationId xmlns:a16="http://schemas.microsoft.com/office/drawing/2014/main" id="{A7E44E35-8E91-DD41-8A8B-84108D5CE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170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E709BFC-A28F-E84F-A14E-5632E996C5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045756C-83A9-954A-8B7E-D9E9C1E887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4820" name="Rectangle 6">
            <a:extLst>
              <a:ext uri="{FF2B5EF4-FFF2-40B4-BE49-F238E27FC236}">
                <a16:creationId xmlns:a16="http://schemas.microsoft.com/office/drawing/2014/main" id="{5636FF82-5A1C-7A41-8767-EB1B5E7E1A4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4821" name="Rectangle 7">
            <a:extLst>
              <a:ext uri="{FF2B5EF4-FFF2-40B4-BE49-F238E27FC236}">
                <a16:creationId xmlns:a16="http://schemas.microsoft.com/office/drawing/2014/main" id="{CE696858-5B41-BF49-8CC3-E3F76360BE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A7680EC-1143-5047-9170-A7F37F95CEF1}" type="slidenum">
              <a:rPr lang="it-IT" altLang="it-IT" sz="1200"/>
              <a:pPr eaLnBrk="1" hangingPunct="1"/>
              <a:t>6</a:t>
            </a:fld>
            <a:endParaRPr lang="it-IT" altLang="it-IT" sz="1200"/>
          </a:p>
        </p:txBody>
      </p:sp>
      <p:sp>
        <p:nvSpPr>
          <p:cNvPr id="34822" name="Rectangle 2">
            <a:extLst>
              <a:ext uri="{FF2B5EF4-FFF2-40B4-BE49-F238E27FC236}">
                <a16:creationId xmlns:a16="http://schemas.microsoft.com/office/drawing/2014/main" id="{528A9D71-AEE7-AC42-8EB3-57B1384AF9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>
            <a:extLst>
              <a:ext uri="{FF2B5EF4-FFF2-40B4-BE49-F238E27FC236}">
                <a16:creationId xmlns:a16="http://schemas.microsoft.com/office/drawing/2014/main" id="{A7E44E35-8E91-DD41-8A8B-84108D5CE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9959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 altLang="it-IT"/>
              <a:t>L'infinito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 altLang="it-IT"/>
              <a:t>20/09/02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 altLang="it-IT"/>
              <a:t>Liceo Scientifico "Laurana" - Urbino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EF781-1C77-A541-BC25-6D72C67768C6}" type="slidenum">
              <a:rPr lang="it-IT" altLang="it-IT" smtClean="0"/>
              <a:pPr/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756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0">
            <a:extLst>
              <a:ext uri="{FF2B5EF4-FFF2-40B4-BE49-F238E27FC236}">
                <a16:creationId xmlns:a16="http://schemas.microsoft.com/office/drawing/2014/main" id="{22632443-6E18-AB49-A59B-88A736C5F2FB}"/>
              </a:ext>
            </a:extLst>
          </p:cNvPr>
          <p:cNvGrpSpPr>
            <a:grpSpLocks/>
          </p:cNvGrpSpPr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5" name="Group 109">
              <a:extLst>
                <a:ext uri="{FF2B5EF4-FFF2-40B4-BE49-F238E27FC236}">
                  <a16:creationId xmlns:a16="http://schemas.microsoft.com/office/drawing/2014/main" id="{65D91773-2454-3840-BF16-3629907A5A7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2" y="-14"/>
              <a:ext cx="5996" cy="4553"/>
              <a:chOff x="-162" y="-14"/>
              <a:chExt cx="5996" cy="4553"/>
            </a:xfrm>
          </p:grpSpPr>
          <p:sp>
            <p:nvSpPr>
              <p:cNvPr id="20" name="Freeform 4">
                <a:extLst>
                  <a:ext uri="{FF2B5EF4-FFF2-40B4-BE49-F238E27FC236}">
                    <a16:creationId xmlns:a16="http://schemas.microsoft.com/office/drawing/2014/main" id="{01DEDB1F-CD97-6F44-83FC-45074BCC52A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C1F59D18-0786-E044-98A8-4217F0C41B5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072A40D4-27C7-8348-BC4C-C749B36311B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3037F4EE-953F-3E48-B44A-20B28F44CEB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AD6A9A71-CA2E-9342-BA11-A9C6278E07A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45EB0B9E-78A1-2D47-A142-F7A1F6C6EE7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94F75E3A-AAF5-3543-83FE-9B46AF7B42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4" y="189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BD4BEDC5-32EC-D840-8B30-F85024D6F50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02F4EDB7-2EF5-8C47-A76B-A3774A7F013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5D964779-B18E-7C49-A7D2-74102C12D2C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05E054F5-E69B-0449-8492-D17DE490DC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A5BFCA5C-E58C-4845-9B3D-D9EA316192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01433289-8952-1944-92CB-1E61D7B4B24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39515C98-481F-D549-9B2C-445CD1B492F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D9A5A832-D394-544E-8D10-0F7EB007472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AA8CAFBE-BBF9-B948-9AF9-B65C342AFC0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161233E5-C98A-7C42-80C9-B12DA44B36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73E837F1-D425-314F-9EC2-F2264E2348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9F03D1E3-E026-A146-BE72-AA2EC18A1C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4494F108-05E0-414A-9CFF-799C659C8E3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AA64A850-BF86-9B4F-808A-E6CE2DE381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3" y="200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682CA4B2-0C42-5C43-885F-2A1E775644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878B7395-2CB6-D848-925B-B362C6B1EE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9B3175A7-0D3D-4847-8048-91BE6449D5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E8F6E08A-D5E2-B149-882B-781DB3120C4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3C60283A-7496-5F41-945A-4BA740A29BB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69" y="290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686D7A7C-D662-EA47-8593-15ED59E8CB5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52A01A50-F70C-AF4A-A62F-D7B2CAAE29C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DF193893-77A0-7D46-B947-676C2DF3968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BD908DA9-08D5-5B48-ABE5-27A76BE0ABF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E5EB82A6-90F9-B54D-B5DD-31BD0B09983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AD18C7CE-2657-FB45-A03F-3368138D35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A782F182-EC23-964A-8FAB-C297705AE9E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9AED2B0A-D543-4E48-A4AC-E5988EBA96B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13B0DC59-DE28-184F-BC64-5FF88C42FBD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5" y="-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5" name="Freeform 39">
                <a:extLst>
                  <a:ext uri="{FF2B5EF4-FFF2-40B4-BE49-F238E27FC236}">
                    <a16:creationId xmlns:a16="http://schemas.microsoft.com/office/drawing/2014/main" id="{CA21B407-EC20-4643-B17B-B0A81B0B89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6" name="Freeform 40">
                <a:extLst>
                  <a:ext uri="{FF2B5EF4-FFF2-40B4-BE49-F238E27FC236}">
                    <a16:creationId xmlns:a16="http://schemas.microsoft.com/office/drawing/2014/main" id="{C6415690-8D59-2246-AFC4-6C347A606DC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7" name="Freeform 41">
                <a:extLst>
                  <a:ext uri="{FF2B5EF4-FFF2-40B4-BE49-F238E27FC236}">
                    <a16:creationId xmlns:a16="http://schemas.microsoft.com/office/drawing/2014/main" id="{2A44B4C3-178D-834C-81A8-83283A3423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" name="Freeform 42">
                <a:extLst>
                  <a:ext uri="{FF2B5EF4-FFF2-40B4-BE49-F238E27FC236}">
                    <a16:creationId xmlns:a16="http://schemas.microsoft.com/office/drawing/2014/main" id="{961A76F8-B680-1F4A-8805-84116F51A1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" name="Freeform 43">
                <a:extLst>
                  <a:ext uri="{FF2B5EF4-FFF2-40B4-BE49-F238E27FC236}">
                    <a16:creationId xmlns:a16="http://schemas.microsoft.com/office/drawing/2014/main" id="{422E2AAD-A67B-3D44-B483-826A04D8011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6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" name="Freeform 44">
                <a:extLst>
                  <a:ext uri="{FF2B5EF4-FFF2-40B4-BE49-F238E27FC236}">
                    <a16:creationId xmlns:a16="http://schemas.microsoft.com/office/drawing/2014/main" id="{48BF5E70-607C-F344-B95C-54E1C4DAD5C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" name="Freeform 45">
                <a:extLst>
                  <a:ext uri="{FF2B5EF4-FFF2-40B4-BE49-F238E27FC236}">
                    <a16:creationId xmlns:a16="http://schemas.microsoft.com/office/drawing/2014/main" id="{EF2C7184-11E9-5745-837C-7322E5D0BAD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" name="Freeform 46">
                <a:extLst>
                  <a:ext uri="{FF2B5EF4-FFF2-40B4-BE49-F238E27FC236}">
                    <a16:creationId xmlns:a16="http://schemas.microsoft.com/office/drawing/2014/main" id="{62A5F8DC-847B-7543-A997-636ED0DF44A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3" name="Freeform 47">
                <a:extLst>
                  <a:ext uri="{FF2B5EF4-FFF2-40B4-BE49-F238E27FC236}">
                    <a16:creationId xmlns:a16="http://schemas.microsoft.com/office/drawing/2014/main" id="{F5B713FE-92E9-F743-94ED-37A20026B3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4" name="Freeform 48">
                <a:extLst>
                  <a:ext uri="{FF2B5EF4-FFF2-40B4-BE49-F238E27FC236}">
                    <a16:creationId xmlns:a16="http://schemas.microsoft.com/office/drawing/2014/main" id="{F99C21B6-38C4-DD49-9451-13C6708F77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5" name="Freeform 49">
                <a:extLst>
                  <a:ext uri="{FF2B5EF4-FFF2-40B4-BE49-F238E27FC236}">
                    <a16:creationId xmlns:a16="http://schemas.microsoft.com/office/drawing/2014/main" id="{713E5072-EAAD-344E-9A80-9926CFE04E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6" name="Freeform 50">
                <a:extLst>
                  <a:ext uri="{FF2B5EF4-FFF2-40B4-BE49-F238E27FC236}">
                    <a16:creationId xmlns:a16="http://schemas.microsoft.com/office/drawing/2014/main" id="{63B52913-60EF-004B-9A14-C2CB09E522C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4F82B318-E825-A341-9195-A2C66EED87B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8" name="Freeform 52">
                <a:extLst>
                  <a:ext uri="{FF2B5EF4-FFF2-40B4-BE49-F238E27FC236}">
                    <a16:creationId xmlns:a16="http://schemas.microsoft.com/office/drawing/2014/main" id="{21630EAC-8B60-F24D-98DA-DB9BA7517D2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5" y="5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9" name="Freeform 53">
                <a:extLst>
                  <a:ext uri="{FF2B5EF4-FFF2-40B4-BE49-F238E27FC236}">
                    <a16:creationId xmlns:a16="http://schemas.microsoft.com/office/drawing/2014/main" id="{002F244D-596B-6D4A-9988-49A1FDAD16E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0" name="Freeform 54">
                <a:extLst>
                  <a:ext uri="{FF2B5EF4-FFF2-40B4-BE49-F238E27FC236}">
                    <a16:creationId xmlns:a16="http://schemas.microsoft.com/office/drawing/2014/main" id="{98338FFB-1D46-8F46-809B-A392349D18F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1" name="Freeform 55">
                <a:extLst>
                  <a:ext uri="{FF2B5EF4-FFF2-40B4-BE49-F238E27FC236}">
                    <a16:creationId xmlns:a16="http://schemas.microsoft.com/office/drawing/2014/main" id="{DCCC83E3-5D6E-D149-AECC-BF3F0DBEED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2" name="Freeform 56">
                <a:extLst>
                  <a:ext uri="{FF2B5EF4-FFF2-40B4-BE49-F238E27FC236}">
                    <a16:creationId xmlns:a16="http://schemas.microsoft.com/office/drawing/2014/main" id="{C5C1BDCE-B847-1043-B88C-F2ADC1B89D9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3" name="Freeform 57">
                <a:extLst>
                  <a:ext uri="{FF2B5EF4-FFF2-40B4-BE49-F238E27FC236}">
                    <a16:creationId xmlns:a16="http://schemas.microsoft.com/office/drawing/2014/main" id="{3C7238A5-73CC-CB46-8A8C-E030C93CD37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1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4" name="Freeform 58">
                <a:extLst>
                  <a:ext uri="{FF2B5EF4-FFF2-40B4-BE49-F238E27FC236}">
                    <a16:creationId xmlns:a16="http://schemas.microsoft.com/office/drawing/2014/main" id="{DE0F66BC-1763-CE4A-B56F-793E9D61D0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F105B940-BA65-914F-9760-23D16A1866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6" name="Freeform 60">
                <a:extLst>
                  <a:ext uri="{FF2B5EF4-FFF2-40B4-BE49-F238E27FC236}">
                    <a16:creationId xmlns:a16="http://schemas.microsoft.com/office/drawing/2014/main" id="{76278B95-E394-674D-A193-F24735BF6AF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7" name="Freeform 61">
                <a:extLst>
                  <a:ext uri="{FF2B5EF4-FFF2-40B4-BE49-F238E27FC236}">
                    <a16:creationId xmlns:a16="http://schemas.microsoft.com/office/drawing/2014/main" id="{B89CC4FD-3566-764F-88C9-1FCCF3F8B5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8" name="Freeform 62">
                <a:extLst>
                  <a:ext uri="{FF2B5EF4-FFF2-40B4-BE49-F238E27FC236}">
                    <a16:creationId xmlns:a16="http://schemas.microsoft.com/office/drawing/2014/main" id="{6A968802-C6D4-B042-B502-B6283488C2F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9" name="Freeform 63">
                <a:extLst>
                  <a:ext uri="{FF2B5EF4-FFF2-40B4-BE49-F238E27FC236}">
                    <a16:creationId xmlns:a16="http://schemas.microsoft.com/office/drawing/2014/main" id="{72773ACF-8B1B-9C4F-B63F-51EC067B63B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0" name="Freeform 64">
                <a:extLst>
                  <a:ext uri="{FF2B5EF4-FFF2-40B4-BE49-F238E27FC236}">
                    <a16:creationId xmlns:a16="http://schemas.microsoft.com/office/drawing/2014/main" id="{0D2F8417-88B8-E841-B371-910C3DAD573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1" name="Freeform 65">
                <a:extLst>
                  <a:ext uri="{FF2B5EF4-FFF2-40B4-BE49-F238E27FC236}">
                    <a16:creationId xmlns:a16="http://schemas.microsoft.com/office/drawing/2014/main" id="{DAE01D29-D7F2-D74D-B3DF-133871C1FC6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7" y="-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2" name="Freeform 66">
                <a:extLst>
                  <a:ext uri="{FF2B5EF4-FFF2-40B4-BE49-F238E27FC236}">
                    <a16:creationId xmlns:a16="http://schemas.microsoft.com/office/drawing/2014/main" id="{CE0C6396-A03F-6E42-ADB4-8CD8349F40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3" name="Freeform 67">
                <a:extLst>
                  <a:ext uri="{FF2B5EF4-FFF2-40B4-BE49-F238E27FC236}">
                    <a16:creationId xmlns:a16="http://schemas.microsoft.com/office/drawing/2014/main" id="{BEC2E8DB-F3DF-BC49-BCAF-F64961479C2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4" name="Freeform 68">
                <a:extLst>
                  <a:ext uri="{FF2B5EF4-FFF2-40B4-BE49-F238E27FC236}">
                    <a16:creationId xmlns:a16="http://schemas.microsoft.com/office/drawing/2014/main" id="{C8528B03-DF1C-C84A-A0FF-0DFA1F3CE9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5" name="Freeform 69">
                <a:extLst>
                  <a:ext uri="{FF2B5EF4-FFF2-40B4-BE49-F238E27FC236}">
                    <a16:creationId xmlns:a16="http://schemas.microsoft.com/office/drawing/2014/main" id="{6EF3A667-C69A-6044-B49F-07BC7B67E82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6" name="Freeform 70">
                <a:extLst>
                  <a:ext uri="{FF2B5EF4-FFF2-40B4-BE49-F238E27FC236}">
                    <a16:creationId xmlns:a16="http://schemas.microsoft.com/office/drawing/2014/main" id="{3F814503-0A71-1249-8FEE-CFDFE19C28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7" name="Freeform 71">
                <a:extLst>
                  <a:ext uri="{FF2B5EF4-FFF2-40B4-BE49-F238E27FC236}">
                    <a16:creationId xmlns:a16="http://schemas.microsoft.com/office/drawing/2014/main" id="{FFFFBA86-1AE5-8043-ADFC-1A1732C10B2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8" name="Freeform 72">
                <a:extLst>
                  <a:ext uri="{FF2B5EF4-FFF2-40B4-BE49-F238E27FC236}">
                    <a16:creationId xmlns:a16="http://schemas.microsoft.com/office/drawing/2014/main" id="{66E83958-9B37-1947-816E-7C65A0403D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9" name="Freeform 73">
                <a:extLst>
                  <a:ext uri="{FF2B5EF4-FFF2-40B4-BE49-F238E27FC236}">
                    <a16:creationId xmlns:a16="http://schemas.microsoft.com/office/drawing/2014/main" id="{6F0ADD00-52A8-8648-B7C5-2FDDA6D7C5D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0" name="Freeform 74">
                <a:extLst>
                  <a:ext uri="{FF2B5EF4-FFF2-40B4-BE49-F238E27FC236}">
                    <a16:creationId xmlns:a16="http://schemas.microsoft.com/office/drawing/2014/main" id="{0C037907-11DB-C146-9007-A0B66B2233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1" name="Freeform 75">
                <a:extLst>
                  <a:ext uri="{FF2B5EF4-FFF2-40B4-BE49-F238E27FC236}">
                    <a16:creationId xmlns:a16="http://schemas.microsoft.com/office/drawing/2014/main" id="{FCAA5BFD-7C8C-F147-BD42-AE39DE667A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2" name="Freeform 76">
                <a:extLst>
                  <a:ext uri="{FF2B5EF4-FFF2-40B4-BE49-F238E27FC236}">
                    <a16:creationId xmlns:a16="http://schemas.microsoft.com/office/drawing/2014/main" id="{43B33BEA-2576-B349-9D6E-2D0C187D512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3" name="Freeform 77">
                <a:extLst>
                  <a:ext uri="{FF2B5EF4-FFF2-40B4-BE49-F238E27FC236}">
                    <a16:creationId xmlns:a16="http://schemas.microsoft.com/office/drawing/2014/main" id="{394E799C-7081-324C-A49A-431970D3B9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4" name="Freeform 78">
                <a:extLst>
                  <a:ext uri="{FF2B5EF4-FFF2-40B4-BE49-F238E27FC236}">
                    <a16:creationId xmlns:a16="http://schemas.microsoft.com/office/drawing/2014/main" id="{97BF5A23-3EE5-A544-B63F-39441F9570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5" name="Freeform 79">
                <a:extLst>
                  <a:ext uri="{FF2B5EF4-FFF2-40B4-BE49-F238E27FC236}">
                    <a16:creationId xmlns:a16="http://schemas.microsoft.com/office/drawing/2014/main" id="{4A1104EE-8916-8846-912D-77CFB0D16E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6" name="Freeform 80">
                <a:extLst>
                  <a:ext uri="{FF2B5EF4-FFF2-40B4-BE49-F238E27FC236}">
                    <a16:creationId xmlns:a16="http://schemas.microsoft.com/office/drawing/2014/main" id="{8AB2BE49-86F2-5B40-A54B-992A7EB5D8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7" name="Freeform 81">
                <a:extLst>
                  <a:ext uri="{FF2B5EF4-FFF2-40B4-BE49-F238E27FC236}">
                    <a16:creationId xmlns:a16="http://schemas.microsoft.com/office/drawing/2014/main" id="{AE4F7024-D760-B341-8C69-39BA5605A0B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8" name="Freeform 82">
                <a:extLst>
                  <a:ext uri="{FF2B5EF4-FFF2-40B4-BE49-F238E27FC236}">
                    <a16:creationId xmlns:a16="http://schemas.microsoft.com/office/drawing/2014/main" id="{350EC1D6-3AF4-DA47-8723-B984666C218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9" name="Freeform 83">
                <a:extLst>
                  <a:ext uri="{FF2B5EF4-FFF2-40B4-BE49-F238E27FC236}">
                    <a16:creationId xmlns:a16="http://schemas.microsoft.com/office/drawing/2014/main" id="{D739C086-D29A-E546-98AC-64A3956F17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00" name="Freeform 84">
                <a:extLst>
                  <a:ext uri="{FF2B5EF4-FFF2-40B4-BE49-F238E27FC236}">
                    <a16:creationId xmlns:a16="http://schemas.microsoft.com/office/drawing/2014/main" id="{BC7A80F9-B708-D04A-B1A2-8116666067B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6" name="Group 105">
              <a:extLst>
                <a:ext uri="{FF2B5EF4-FFF2-40B4-BE49-F238E27FC236}">
                  <a16:creationId xmlns:a16="http://schemas.microsoft.com/office/drawing/2014/main" id="{1DDB62EA-61A1-1541-A482-DEB4C7A23EE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6" y="1875"/>
              <a:ext cx="5577" cy="1285"/>
              <a:chOff x="76" y="1875"/>
              <a:chExt cx="5577" cy="1285"/>
            </a:xfrm>
          </p:grpSpPr>
          <p:sp>
            <p:nvSpPr>
              <p:cNvPr id="7" name="Freeform 91">
                <a:extLst>
                  <a:ext uri="{FF2B5EF4-FFF2-40B4-BE49-F238E27FC236}">
                    <a16:creationId xmlns:a16="http://schemas.microsoft.com/office/drawing/2014/main" id="{87E51E31-7A13-4E4A-B47D-761204AD96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grpSp>
            <p:nvGrpSpPr>
              <p:cNvPr id="8" name="Group 85">
                <a:extLst>
                  <a:ext uri="{FF2B5EF4-FFF2-40B4-BE49-F238E27FC236}">
                    <a16:creationId xmlns:a16="http://schemas.microsoft.com/office/drawing/2014/main" id="{75CD4CD7-470D-DE45-927F-FEACDD84A1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8" name="AutoShape 86">
                  <a:extLst>
                    <a:ext uri="{FF2B5EF4-FFF2-40B4-BE49-F238E27FC236}">
                      <a16:creationId xmlns:a16="http://schemas.microsoft.com/office/drawing/2014/main" id="{CFC2B5B0-CAF9-4847-BE10-69AA09EF33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9" name="Rectangle 87">
                  <a:extLst>
                    <a:ext uri="{FF2B5EF4-FFF2-40B4-BE49-F238E27FC236}">
                      <a16:creationId xmlns:a16="http://schemas.microsoft.com/office/drawing/2014/main" id="{06FD2949-5BAE-4A43-BFC5-0FB780C3DC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  <p:grpSp>
            <p:nvGrpSpPr>
              <p:cNvPr id="9" name="Group 88">
                <a:extLst>
                  <a:ext uri="{FF2B5EF4-FFF2-40B4-BE49-F238E27FC236}">
                    <a16:creationId xmlns:a16="http://schemas.microsoft.com/office/drawing/2014/main" id="{CEA5842F-7308-2149-A172-E09D170B58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6" name="AutoShape 89">
                  <a:extLst>
                    <a:ext uri="{FF2B5EF4-FFF2-40B4-BE49-F238E27FC236}">
                      <a16:creationId xmlns:a16="http://schemas.microsoft.com/office/drawing/2014/main" id="{8326B9F0-468B-724C-9753-A6CD6F54F3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46275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7" name="Rectangle 90">
                  <a:extLst>
                    <a:ext uri="{FF2B5EF4-FFF2-40B4-BE49-F238E27FC236}">
                      <a16:creationId xmlns:a16="http://schemas.microsoft.com/office/drawing/2014/main" id="{B36E75A4-0186-CA43-BDE1-76A3ACA777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tint val="27451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  <p:grpSp>
            <p:nvGrpSpPr>
              <p:cNvPr id="10" name="Group 92">
                <a:extLst>
                  <a:ext uri="{FF2B5EF4-FFF2-40B4-BE49-F238E27FC236}">
                    <a16:creationId xmlns:a16="http://schemas.microsoft.com/office/drawing/2014/main" id="{F223F8FE-4BC6-0543-82D3-1569029A3F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629538">
                <a:off x="242" y="1912"/>
                <a:ext cx="1025" cy="952"/>
                <a:chOff x="1118" y="906"/>
                <a:chExt cx="2844" cy="2639"/>
              </a:xfrm>
            </p:grpSpPr>
            <p:sp>
              <p:nvSpPr>
                <p:cNvPr id="11" name="Freeform 93">
                  <a:extLst>
                    <a:ext uri="{FF2B5EF4-FFF2-40B4-BE49-F238E27FC236}">
                      <a16:creationId xmlns:a16="http://schemas.microsoft.com/office/drawing/2014/main" id="{B9E35F30-05BB-204C-B8F1-E4298B469C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1" y="935"/>
                  <a:ext cx="2844" cy="2609"/>
                </a:xfrm>
                <a:custGeom>
                  <a:avLst/>
                  <a:gdLst/>
                  <a:ahLst/>
                  <a:cxnLst>
                    <a:cxn ang="0">
                      <a:pos x="17" y="180"/>
                    </a:cxn>
                    <a:cxn ang="0">
                      <a:pos x="284" y="720"/>
                    </a:cxn>
                    <a:cxn ang="0">
                      <a:pos x="380" y="687"/>
                    </a:cxn>
                    <a:cxn ang="0">
                      <a:pos x="647" y="249"/>
                    </a:cxn>
                    <a:cxn ang="0">
                      <a:pos x="716" y="138"/>
                    </a:cxn>
                    <a:cxn ang="0">
                      <a:pos x="182" y="0"/>
                    </a:cxn>
                    <a:cxn ang="0">
                      <a:pos x="17" y="180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mpd="sng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2" name="Freeform 94">
                  <a:extLst>
                    <a:ext uri="{FF2B5EF4-FFF2-40B4-BE49-F238E27FC236}">
                      <a16:creationId xmlns:a16="http://schemas.microsoft.com/office/drawing/2014/main" id="{5CE14F70-E143-7948-A3AB-093F99A3B3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0" y="950"/>
                  <a:ext cx="641" cy="1913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3" name="Freeform 95">
                  <a:extLst>
                    <a:ext uri="{FF2B5EF4-FFF2-40B4-BE49-F238E27FC236}">
                      <a16:creationId xmlns:a16="http://schemas.microsoft.com/office/drawing/2014/main" id="{01556C93-852A-3548-BA6C-5969FB975C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9" y="905"/>
                  <a:ext cx="2411" cy="629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4" name="Freeform 96">
                  <a:extLst>
                    <a:ext uri="{FF2B5EF4-FFF2-40B4-BE49-F238E27FC236}">
                      <a16:creationId xmlns:a16="http://schemas.microsoft.com/office/drawing/2014/main" id="{E139DF98-C2ED-8740-A272-08E407F723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1" y="1612"/>
                  <a:ext cx="1548" cy="1500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5" name="Freeform 97">
                  <a:extLst>
                    <a:ext uri="{FF2B5EF4-FFF2-40B4-BE49-F238E27FC236}">
                      <a16:creationId xmlns:a16="http://schemas.microsoft.com/office/drawing/2014/main" id="{82C69EB9-FDDB-274E-A39B-FA106C41E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1" y="1429"/>
                  <a:ext cx="918" cy="909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</p:grpSp>
      </p:grpSp>
      <p:sp>
        <p:nvSpPr>
          <p:cNvPr id="10353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10354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101" name="Rectangle 115">
            <a:extLst>
              <a:ext uri="{FF2B5EF4-FFF2-40B4-BE49-F238E27FC236}">
                <a16:creationId xmlns:a16="http://schemas.microsoft.com/office/drawing/2014/main" id="{CDD78D26-CD43-C443-8BF1-C6CD541DA34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102" name="Rectangle 116">
            <a:extLst>
              <a:ext uri="{FF2B5EF4-FFF2-40B4-BE49-F238E27FC236}">
                <a16:creationId xmlns:a16="http://schemas.microsoft.com/office/drawing/2014/main" id="{A45040A1-C6B3-7347-A18D-D4599E727B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103" name="Rectangle 117">
            <a:extLst>
              <a:ext uri="{FF2B5EF4-FFF2-40B4-BE49-F238E27FC236}">
                <a16:creationId xmlns:a16="http://schemas.microsoft.com/office/drawing/2014/main" id="{C691B47D-6761-5F48-A942-176A6EC1E3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A00A9-02CC-D345-94FF-00709551A2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162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77F3E674-7029-3B40-8F39-0978ABB210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88A18276-7F81-B749-AAF8-1DF03EB30D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74974AF8-876D-AD4E-A257-B0ED5EF3EC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B4BBB-2BCB-8641-8C41-A890202EF14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868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691DF86B-F81F-FA4C-AE9C-AB12B1A47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3C503B08-CD93-5240-BE91-82D336C060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7A7E5EE1-4C10-6146-9A3B-D862808D3D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A8DDC-153E-3F4E-AEB0-401B8FDE8ED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1330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3C2FEC3E-E959-C142-90AC-A5DD127B0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4674CE3D-D497-6342-8A52-4BA3042451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6E8100AE-4C77-564C-A64E-5409F56F3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4F484-52F3-A94B-91FF-934884EF845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663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2C4CFF51-971C-3541-9F9A-81BC415189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88160A08-A64C-494E-B936-8837ADB5C8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86DB3C47-2D90-0D47-A9BD-362F56613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71B20-45D1-DD48-9548-C3EB34CCFA3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407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0464F83D-F255-154C-8526-F346260493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38BC069C-0C27-464A-81DB-7D84FB123B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6F10498A-6BFB-D841-9B58-ABF1FDA4AF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EE046-2E79-A84D-9773-119A7C59CEF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58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387">
            <a:extLst>
              <a:ext uri="{FF2B5EF4-FFF2-40B4-BE49-F238E27FC236}">
                <a16:creationId xmlns:a16="http://schemas.microsoft.com/office/drawing/2014/main" id="{7EC9DCB2-9C6E-9544-959F-A5A335DFA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388">
            <a:extLst>
              <a:ext uri="{FF2B5EF4-FFF2-40B4-BE49-F238E27FC236}">
                <a16:creationId xmlns:a16="http://schemas.microsoft.com/office/drawing/2014/main" id="{5DF0E6F4-FCE9-2641-8EB7-832C04AA73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9" name="Rectangle 389">
            <a:extLst>
              <a:ext uri="{FF2B5EF4-FFF2-40B4-BE49-F238E27FC236}">
                <a16:creationId xmlns:a16="http://schemas.microsoft.com/office/drawing/2014/main" id="{570FA120-9AFC-4343-84F1-07243D86B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93F42-FA93-3542-A6BF-560B2084CBE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4828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387">
            <a:extLst>
              <a:ext uri="{FF2B5EF4-FFF2-40B4-BE49-F238E27FC236}">
                <a16:creationId xmlns:a16="http://schemas.microsoft.com/office/drawing/2014/main" id="{6FD2134C-7BA4-C64E-8278-FD2464AAF0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388">
            <a:extLst>
              <a:ext uri="{FF2B5EF4-FFF2-40B4-BE49-F238E27FC236}">
                <a16:creationId xmlns:a16="http://schemas.microsoft.com/office/drawing/2014/main" id="{A7EB0DDA-8872-E24B-802E-B42E4CD3F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5" name="Rectangle 389">
            <a:extLst>
              <a:ext uri="{FF2B5EF4-FFF2-40B4-BE49-F238E27FC236}">
                <a16:creationId xmlns:a16="http://schemas.microsoft.com/office/drawing/2014/main" id="{14D57E82-A582-334F-BECA-2FF46FC097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70900-9E94-9B4E-95BF-9C4BF2400F7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487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7">
            <a:extLst>
              <a:ext uri="{FF2B5EF4-FFF2-40B4-BE49-F238E27FC236}">
                <a16:creationId xmlns:a16="http://schemas.microsoft.com/office/drawing/2014/main" id="{698F02EC-F8AC-EB4D-A507-232FC18B3F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388">
            <a:extLst>
              <a:ext uri="{FF2B5EF4-FFF2-40B4-BE49-F238E27FC236}">
                <a16:creationId xmlns:a16="http://schemas.microsoft.com/office/drawing/2014/main" id="{A3BC4BE5-95AC-4D4E-8209-192794C83D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4" name="Rectangle 389">
            <a:extLst>
              <a:ext uri="{FF2B5EF4-FFF2-40B4-BE49-F238E27FC236}">
                <a16:creationId xmlns:a16="http://schemas.microsoft.com/office/drawing/2014/main" id="{96C770BF-327A-EF4A-B81F-A2B6A3EC39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2E0D0-4F3B-9A46-A6E9-557FFACA8C6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870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1BAF603E-6393-CE4F-99B6-7D3EE2D066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C9A80329-C89B-2849-B225-B6C16C5E7B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E5203B52-EBFC-AD4B-8A6C-422D3CAB45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B502C-B0F9-8843-A2F1-9753346983D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401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C255BE70-3335-C14B-AC97-D43F3920E7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45F71089-99F2-0A43-AFEA-C0046CE3EF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0F714BE7-5C37-6F49-AF48-CBF8EFFD9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5A628-4639-1E42-BB66-72C3608E6F7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396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82">
            <a:extLst>
              <a:ext uri="{FF2B5EF4-FFF2-40B4-BE49-F238E27FC236}">
                <a16:creationId xmlns:a16="http://schemas.microsoft.com/office/drawing/2014/main" id="{E10CB798-3275-FA4E-8243-64979082AD19}"/>
              </a:ext>
            </a:extLst>
          </p:cNvPr>
          <p:cNvGrpSpPr>
            <a:grpSpLocks/>
          </p:cNvGrpSpPr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1032" name="Group 381">
              <a:extLst>
                <a:ext uri="{FF2B5EF4-FFF2-40B4-BE49-F238E27FC236}">
                  <a16:creationId xmlns:a16="http://schemas.microsoft.com/office/drawing/2014/main" id="{EAD3837A-5B3C-0449-B40A-0AECD37EBF8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1324" name="Freeform 300">
                <a:extLst>
                  <a:ext uri="{FF2B5EF4-FFF2-40B4-BE49-F238E27FC236}">
                    <a16:creationId xmlns:a16="http://schemas.microsoft.com/office/drawing/2014/main" id="{00D555BE-BB2B-4641-89C5-DCCE69FCD84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5" name="Freeform 301">
                <a:extLst>
                  <a:ext uri="{FF2B5EF4-FFF2-40B4-BE49-F238E27FC236}">
                    <a16:creationId xmlns:a16="http://schemas.microsoft.com/office/drawing/2014/main" id="{92CB3D30-A1AE-774F-9281-9090E7DA47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6" name="Freeform 302">
                <a:extLst>
                  <a:ext uri="{FF2B5EF4-FFF2-40B4-BE49-F238E27FC236}">
                    <a16:creationId xmlns:a16="http://schemas.microsoft.com/office/drawing/2014/main" id="{5F495A27-19BC-CF4C-AA02-D7215ECE4AA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7" name="Freeform 303">
                <a:extLst>
                  <a:ext uri="{FF2B5EF4-FFF2-40B4-BE49-F238E27FC236}">
                    <a16:creationId xmlns:a16="http://schemas.microsoft.com/office/drawing/2014/main" id="{EB32F144-4B72-3540-A569-748192EA8A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8" name="Freeform 304">
                <a:extLst>
                  <a:ext uri="{FF2B5EF4-FFF2-40B4-BE49-F238E27FC236}">
                    <a16:creationId xmlns:a16="http://schemas.microsoft.com/office/drawing/2014/main" id="{75870E9E-3E02-014C-A82D-399A0AD35F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9" name="Freeform 305">
                <a:extLst>
                  <a:ext uri="{FF2B5EF4-FFF2-40B4-BE49-F238E27FC236}">
                    <a16:creationId xmlns:a16="http://schemas.microsoft.com/office/drawing/2014/main" id="{AD74D411-2690-6645-AC32-9D9D2CA606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0" name="Freeform 306">
                <a:extLst>
                  <a:ext uri="{FF2B5EF4-FFF2-40B4-BE49-F238E27FC236}">
                    <a16:creationId xmlns:a16="http://schemas.microsoft.com/office/drawing/2014/main" id="{9823D740-EA04-434A-AD93-18619FAAAAC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1" name="Freeform 307">
                <a:extLst>
                  <a:ext uri="{FF2B5EF4-FFF2-40B4-BE49-F238E27FC236}">
                    <a16:creationId xmlns:a16="http://schemas.microsoft.com/office/drawing/2014/main" id="{0CABA5D8-F4D4-8E41-9ECE-36E5869AE9C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2" name="Freeform 308">
                <a:extLst>
                  <a:ext uri="{FF2B5EF4-FFF2-40B4-BE49-F238E27FC236}">
                    <a16:creationId xmlns:a16="http://schemas.microsoft.com/office/drawing/2014/main" id="{3061FC6C-2E94-9F42-98C1-A589DEF168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3" name="Freeform 309">
                <a:extLst>
                  <a:ext uri="{FF2B5EF4-FFF2-40B4-BE49-F238E27FC236}">
                    <a16:creationId xmlns:a16="http://schemas.microsoft.com/office/drawing/2014/main" id="{D9217291-EBC1-C443-965B-4AF18371AD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4" name="Freeform 310">
                <a:extLst>
                  <a:ext uri="{FF2B5EF4-FFF2-40B4-BE49-F238E27FC236}">
                    <a16:creationId xmlns:a16="http://schemas.microsoft.com/office/drawing/2014/main" id="{66D1BC94-9BC0-ED46-81C2-D147C52C912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5" name="Freeform 311">
                <a:extLst>
                  <a:ext uri="{FF2B5EF4-FFF2-40B4-BE49-F238E27FC236}">
                    <a16:creationId xmlns:a16="http://schemas.microsoft.com/office/drawing/2014/main" id="{D19B55B7-E461-A243-8E56-F9C66614B90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6" name="Freeform 312">
                <a:extLst>
                  <a:ext uri="{FF2B5EF4-FFF2-40B4-BE49-F238E27FC236}">
                    <a16:creationId xmlns:a16="http://schemas.microsoft.com/office/drawing/2014/main" id="{3FA7502C-4656-7849-AE0F-71F4F148EF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7" name="Freeform 313">
                <a:extLst>
                  <a:ext uri="{FF2B5EF4-FFF2-40B4-BE49-F238E27FC236}">
                    <a16:creationId xmlns:a16="http://schemas.microsoft.com/office/drawing/2014/main" id="{0D91D50E-0A67-EA4C-9FC0-CE4F9B34079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8" name="Freeform 314">
                <a:extLst>
                  <a:ext uri="{FF2B5EF4-FFF2-40B4-BE49-F238E27FC236}">
                    <a16:creationId xmlns:a16="http://schemas.microsoft.com/office/drawing/2014/main" id="{775EF739-8ABD-F94F-83F5-D78125683CF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9" name="Freeform 315">
                <a:extLst>
                  <a:ext uri="{FF2B5EF4-FFF2-40B4-BE49-F238E27FC236}">
                    <a16:creationId xmlns:a16="http://schemas.microsoft.com/office/drawing/2014/main" id="{7ECACBBB-451C-3943-BB23-A8D03391DF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0" name="Freeform 316">
                <a:extLst>
                  <a:ext uri="{FF2B5EF4-FFF2-40B4-BE49-F238E27FC236}">
                    <a16:creationId xmlns:a16="http://schemas.microsoft.com/office/drawing/2014/main" id="{691BBC0B-FD33-0D4D-BA3E-EA7AAF4B91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1" name="Freeform 317">
                <a:extLst>
                  <a:ext uri="{FF2B5EF4-FFF2-40B4-BE49-F238E27FC236}">
                    <a16:creationId xmlns:a16="http://schemas.microsoft.com/office/drawing/2014/main" id="{7D61A0CB-B8E9-1B41-989C-F26A9A8FDD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2" name="Freeform 318">
                <a:extLst>
                  <a:ext uri="{FF2B5EF4-FFF2-40B4-BE49-F238E27FC236}">
                    <a16:creationId xmlns:a16="http://schemas.microsoft.com/office/drawing/2014/main" id="{A0D7F7F4-4BF1-BA4E-BE3A-6A347DD98B1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3" name="Freeform 319">
                <a:extLst>
                  <a:ext uri="{FF2B5EF4-FFF2-40B4-BE49-F238E27FC236}">
                    <a16:creationId xmlns:a16="http://schemas.microsoft.com/office/drawing/2014/main" id="{AF8DCDB6-9387-DC45-A09B-6203F97D44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4" name="Freeform 320">
                <a:extLst>
                  <a:ext uri="{FF2B5EF4-FFF2-40B4-BE49-F238E27FC236}">
                    <a16:creationId xmlns:a16="http://schemas.microsoft.com/office/drawing/2014/main" id="{22DFCF02-BCCD-004D-BE67-DE4681F75B9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5" name="Freeform 321">
                <a:extLst>
                  <a:ext uri="{FF2B5EF4-FFF2-40B4-BE49-F238E27FC236}">
                    <a16:creationId xmlns:a16="http://schemas.microsoft.com/office/drawing/2014/main" id="{24FE4322-E052-1045-99FB-5BF8540515E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6" name="Freeform 322">
                <a:extLst>
                  <a:ext uri="{FF2B5EF4-FFF2-40B4-BE49-F238E27FC236}">
                    <a16:creationId xmlns:a16="http://schemas.microsoft.com/office/drawing/2014/main" id="{F5FE9AD5-17C4-AC44-9441-1451AF34A3B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7" name="Freeform 323">
                <a:extLst>
                  <a:ext uri="{FF2B5EF4-FFF2-40B4-BE49-F238E27FC236}">
                    <a16:creationId xmlns:a16="http://schemas.microsoft.com/office/drawing/2014/main" id="{541EFB88-1084-3946-9AD2-0D343CD0E27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8" name="Freeform 324">
                <a:extLst>
                  <a:ext uri="{FF2B5EF4-FFF2-40B4-BE49-F238E27FC236}">
                    <a16:creationId xmlns:a16="http://schemas.microsoft.com/office/drawing/2014/main" id="{AC4AC617-9E56-9549-9EC2-A8AC9B254F7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9" name="Freeform 325">
                <a:extLst>
                  <a:ext uri="{FF2B5EF4-FFF2-40B4-BE49-F238E27FC236}">
                    <a16:creationId xmlns:a16="http://schemas.microsoft.com/office/drawing/2014/main" id="{B3F4D00E-D296-6040-89DE-9ABF546C8D5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0" name="Freeform 326">
                <a:extLst>
                  <a:ext uri="{FF2B5EF4-FFF2-40B4-BE49-F238E27FC236}">
                    <a16:creationId xmlns:a16="http://schemas.microsoft.com/office/drawing/2014/main" id="{8BBC15B0-D0A6-3B46-8840-ADE79532C07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1" name="Freeform 327">
                <a:extLst>
                  <a:ext uri="{FF2B5EF4-FFF2-40B4-BE49-F238E27FC236}">
                    <a16:creationId xmlns:a16="http://schemas.microsoft.com/office/drawing/2014/main" id="{0954655B-EC65-D94E-A5E3-4FDAD79A07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2" name="Freeform 328">
                <a:extLst>
                  <a:ext uri="{FF2B5EF4-FFF2-40B4-BE49-F238E27FC236}">
                    <a16:creationId xmlns:a16="http://schemas.microsoft.com/office/drawing/2014/main" id="{6B57EFC7-D432-D144-8226-1D2544CCBA5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3" name="Freeform 329">
                <a:extLst>
                  <a:ext uri="{FF2B5EF4-FFF2-40B4-BE49-F238E27FC236}">
                    <a16:creationId xmlns:a16="http://schemas.microsoft.com/office/drawing/2014/main" id="{D16F7608-8405-8844-BA9E-ED233A812C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4" name="Freeform 330">
                <a:extLst>
                  <a:ext uri="{FF2B5EF4-FFF2-40B4-BE49-F238E27FC236}">
                    <a16:creationId xmlns:a16="http://schemas.microsoft.com/office/drawing/2014/main" id="{8D7B2DB2-7AFB-7F4D-9CB9-0D369674812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5" name="Freeform 331">
                <a:extLst>
                  <a:ext uri="{FF2B5EF4-FFF2-40B4-BE49-F238E27FC236}">
                    <a16:creationId xmlns:a16="http://schemas.microsoft.com/office/drawing/2014/main" id="{3D9124FD-1DC7-7645-8747-466C0A0F577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6" name="Freeform 332">
                <a:extLst>
                  <a:ext uri="{FF2B5EF4-FFF2-40B4-BE49-F238E27FC236}">
                    <a16:creationId xmlns:a16="http://schemas.microsoft.com/office/drawing/2014/main" id="{AF5B32AC-AFB5-C843-8F9B-B94148DC7EF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7" name="Freeform 333">
                <a:extLst>
                  <a:ext uri="{FF2B5EF4-FFF2-40B4-BE49-F238E27FC236}">
                    <a16:creationId xmlns:a16="http://schemas.microsoft.com/office/drawing/2014/main" id="{3A152C8B-DC5A-2742-91BF-10FCB423E21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8" name="Freeform 334">
                <a:extLst>
                  <a:ext uri="{FF2B5EF4-FFF2-40B4-BE49-F238E27FC236}">
                    <a16:creationId xmlns:a16="http://schemas.microsoft.com/office/drawing/2014/main" id="{FA5707F3-A61C-954F-9383-1000BBE128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9" name="Freeform 335">
                <a:extLst>
                  <a:ext uri="{FF2B5EF4-FFF2-40B4-BE49-F238E27FC236}">
                    <a16:creationId xmlns:a16="http://schemas.microsoft.com/office/drawing/2014/main" id="{34A67FA1-22D7-5140-B542-328102B7FA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0" name="Freeform 336">
                <a:extLst>
                  <a:ext uri="{FF2B5EF4-FFF2-40B4-BE49-F238E27FC236}">
                    <a16:creationId xmlns:a16="http://schemas.microsoft.com/office/drawing/2014/main" id="{447CC01D-2B46-B045-8328-68B489CFE5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1" name="Freeform 337">
                <a:extLst>
                  <a:ext uri="{FF2B5EF4-FFF2-40B4-BE49-F238E27FC236}">
                    <a16:creationId xmlns:a16="http://schemas.microsoft.com/office/drawing/2014/main" id="{18FA9E06-8F24-774A-A88A-814FFC13798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2" name="Freeform 338">
                <a:extLst>
                  <a:ext uri="{FF2B5EF4-FFF2-40B4-BE49-F238E27FC236}">
                    <a16:creationId xmlns:a16="http://schemas.microsoft.com/office/drawing/2014/main" id="{28424AA9-9788-144A-A6CB-8E79BE98AB1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3" name="Freeform 339">
                <a:extLst>
                  <a:ext uri="{FF2B5EF4-FFF2-40B4-BE49-F238E27FC236}">
                    <a16:creationId xmlns:a16="http://schemas.microsoft.com/office/drawing/2014/main" id="{08A9F26E-B9B8-E04E-AB79-2BE712DD21A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4" name="Freeform 340">
                <a:extLst>
                  <a:ext uri="{FF2B5EF4-FFF2-40B4-BE49-F238E27FC236}">
                    <a16:creationId xmlns:a16="http://schemas.microsoft.com/office/drawing/2014/main" id="{D640B31F-1578-9A42-8EA0-380E990DC4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5" name="Freeform 341">
                <a:extLst>
                  <a:ext uri="{FF2B5EF4-FFF2-40B4-BE49-F238E27FC236}">
                    <a16:creationId xmlns:a16="http://schemas.microsoft.com/office/drawing/2014/main" id="{DB7FC057-88C2-3242-A642-A775CD4C57E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6" name="Freeform 342">
                <a:extLst>
                  <a:ext uri="{FF2B5EF4-FFF2-40B4-BE49-F238E27FC236}">
                    <a16:creationId xmlns:a16="http://schemas.microsoft.com/office/drawing/2014/main" id="{22A9E539-3165-4F46-ABE5-74801CBD9E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7" name="Freeform 343">
                <a:extLst>
                  <a:ext uri="{FF2B5EF4-FFF2-40B4-BE49-F238E27FC236}">
                    <a16:creationId xmlns:a16="http://schemas.microsoft.com/office/drawing/2014/main" id="{E4A7F062-1DE1-D24D-AA3B-D2ACB49C870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8" name="Freeform 344">
                <a:extLst>
                  <a:ext uri="{FF2B5EF4-FFF2-40B4-BE49-F238E27FC236}">
                    <a16:creationId xmlns:a16="http://schemas.microsoft.com/office/drawing/2014/main" id="{039F1CA6-F32D-104C-8A1C-6E3482B2A43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9" name="Freeform 345">
                <a:extLst>
                  <a:ext uri="{FF2B5EF4-FFF2-40B4-BE49-F238E27FC236}">
                    <a16:creationId xmlns:a16="http://schemas.microsoft.com/office/drawing/2014/main" id="{8FB56086-4E9E-5542-ABEA-CD907F6342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0" name="Freeform 346">
                <a:extLst>
                  <a:ext uri="{FF2B5EF4-FFF2-40B4-BE49-F238E27FC236}">
                    <a16:creationId xmlns:a16="http://schemas.microsoft.com/office/drawing/2014/main" id="{14CE0294-6590-2F49-9135-9F08887423C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1" name="Freeform 347">
                <a:extLst>
                  <a:ext uri="{FF2B5EF4-FFF2-40B4-BE49-F238E27FC236}">
                    <a16:creationId xmlns:a16="http://schemas.microsoft.com/office/drawing/2014/main" id="{6D175154-4EDD-3E4E-8293-8B3780ED4BE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2" name="Freeform 348">
                <a:extLst>
                  <a:ext uri="{FF2B5EF4-FFF2-40B4-BE49-F238E27FC236}">
                    <a16:creationId xmlns:a16="http://schemas.microsoft.com/office/drawing/2014/main" id="{F9667339-70BF-D04C-811A-436F68ADF6F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3" name="Freeform 349">
                <a:extLst>
                  <a:ext uri="{FF2B5EF4-FFF2-40B4-BE49-F238E27FC236}">
                    <a16:creationId xmlns:a16="http://schemas.microsoft.com/office/drawing/2014/main" id="{20854F24-3E12-A647-B56F-80EA93B49F0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4" name="Freeform 350">
                <a:extLst>
                  <a:ext uri="{FF2B5EF4-FFF2-40B4-BE49-F238E27FC236}">
                    <a16:creationId xmlns:a16="http://schemas.microsoft.com/office/drawing/2014/main" id="{6418990C-3340-9A4E-87E9-12935B87121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5" name="Freeform 351">
                <a:extLst>
                  <a:ext uri="{FF2B5EF4-FFF2-40B4-BE49-F238E27FC236}">
                    <a16:creationId xmlns:a16="http://schemas.microsoft.com/office/drawing/2014/main" id="{B8F73BF9-DA4A-AB4D-98AF-B6B9F5F806B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6" name="Freeform 352">
                <a:extLst>
                  <a:ext uri="{FF2B5EF4-FFF2-40B4-BE49-F238E27FC236}">
                    <a16:creationId xmlns:a16="http://schemas.microsoft.com/office/drawing/2014/main" id="{07C299E6-51B3-7846-9101-40C45808FEE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7" name="Freeform 353">
                <a:extLst>
                  <a:ext uri="{FF2B5EF4-FFF2-40B4-BE49-F238E27FC236}">
                    <a16:creationId xmlns:a16="http://schemas.microsoft.com/office/drawing/2014/main" id="{39B6C56A-CE8C-144A-8DEF-F548466411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8" name="Freeform 354">
                <a:extLst>
                  <a:ext uri="{FF2B5EF4-FFF2-40B4-BE49-F238E27FC236}">
                    <a16:creationId xmlns:a16="http://schemas.microsoft.com/office/drawing/2014/main" id="{1B006B04-0530-2842-9D1F-DEEBAF66D3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9" name="Freeform 355">
                <a:extLst>
                  <a:ext uri="{FF2B5EF4-FFF2-40B4-BE49-F238E27FC236}">
                    <a16:creationId xmlns:a16="http://schemas.microsoft.com/office/drawing/2014/main" id="{729AD378-904F-DF44-9FD7-CCF53A10C31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0" name="Freeform 356">
                <a:extLst>
                  <a:ext uri="{FF2B5EF4-FFF2-40B4-BE49-F238E27FC236}">
                    <a16:creationId xmlns:a16="http://schemas.microsoft.com/office/drawing/2014/main" id="{3231ED06-1E02-0845-8FE0-DED6BCE5A11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1" name="Freeform 357">
                <a:extLst>
                  <a:ext uri="{FF2B5EF4-FFF2-40B4-BE49-F238E27FC236}">
                    <a16:creationId xmlns:a16="http://schemas.microsoft.com/office/drawing/2014/main" id="{69200AD5-0094-C547-8A39-A6F5CA68FF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2" name="Freeform 358">
                <a:extLst>
                  <a:ext uri="{FF2B5EF4-FFF2-40B4-BE49-F238E27FC236}">
                    <a16:creationId xmlns:a16="http://schemas.microsoft.com/office/drawing/2014/main" id="{565B5CA1-F7AE-2445-AD7A-A7B1F98E2E7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3" name="Freeform 359">
                <a:extLst>
                  <a:ext uri="{FF2B5EF4-FFF2-40B4-BE49-F238E27FC236}">
                    <a16:creationId xmlns:a16="http://schemas.microsoft.com/office/drawing/2014/main" id="{C50FC8D7-0A6D-924E-A00D-F6A7129C0FD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4" name="Freeform 360">
                <a:extLst>
                  <a:ext uri="{FF2B5EF4-FFF2-40B4-BE49-F238E27FC236}">
                    <a16:creationId xmlns:a16="http://schemas.microsoft.com/office/drawing/2014/main" id="{0BE1735A-2BDD-8141-9A53-B30BCB54EB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5" name="Freeform 361">
                <a:extLst>
                  <a:ext uri="{FF2B5EF4-FFF2-40B4-BE49-F238E27FC236}">
                    <a16:creationId xmlns:a16="http://schemas.microsoft.com/office/drawing/2014/main" id="{0DA857BE-2471-634B-BA7F-3808FD8FD3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9" y="-6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6" name="Freeform 362">
                <a:extLst>
                  <a:ext uri="{FF2B5EF4-FFF2-40B4-BE49-F238E27FC236}">
                    <a16:creationId xmlns:a16="http://schemas.microsoft.com/office/drawing/2014/main" id="{43CC3117-3653-7C4D-9480-8C54036308C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7" name="Freeform 363">
                <a:extLst>
                  <a:ext uri="{FF2B5EF4-FFF2-40B4-BE49-F238E27FC236}">
                    <a16:creationId xmlns:a16="http://schemas.microsoft.com/office/drawing/2014/main" id="{C12A38F4-BAD3-8146-B1B7-5530639B0D6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8" name="Freeform 364">
                <a:extLst>
                  <a:ext uri="{FF2B5EF4-FFF2-40B4-BE49-F238E27FC236}">
                    <a16:creationId xmlns:a16="http://schemas.microsoft.com/office/drawing/2014/main" id="{6AF621D2-B46D-3746-BC87-FC19F7A290C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9" name="Freeform 365">
                <a:extLst>
                  <a:ext uri="{FF2B5EF4-FFF2-40B4-BE49-F238E27FC236}">
                    <a16:creationId xmlns:a16="http://schemas.microsoft.com/office/drawing/2014/main" id="{F2CE7E6E-A5E2-4E4C-8756-38136842A9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0" name="Freeform 366">
                <a:extLst>
                  <a:ext uri="{FF2B5EF4-FFF2-40B4-BE49-F238E27FC236}">
                    <a16:creationId xmlns:a16="http://schemas.microsoft.com/office/drawing/2014/main" id="{5EB1D528-A2FA-9747-AD34-394705E506E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901" y="7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1" name="Freeform 367">
                <a:extLst>
                  <a:ext uri="{FF2B5EF4-FFF2-40B4-BE49-F238E27FC236}">
                    <a16:creationId xmlns:a16="http://schemas.microsoft.com/office/drawing/2014/main" id="{CFE90E22-06F6-C144-B99A-AC9B0657978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2" name="Freeform 368">
                <a:extLst>
                  <a:ext uri="{FF2B5EF4-FFF2-40B4-BE49-F238E27FC236}">
                    <a16:creationId xmlns:a16="http://schemas.microsoft.com/office/drawing/2014/main" id="{F56D2A8E-DDE1-8443-A595-75EE2911C3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3" name="Freeform 369">
                <a:extLst>
                  <a:ext uri="{FF2B5EF4-FFF2-40B4-BE49-F238E27FC236}">
                    <a16:creationId xmlns:a16="http://schemas.microsoft.com/office/drawing/2014/main" id="{E828BD65-AD98-C94A-A02A-D116E58B5D8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4" name="Freeform 370">
                <a:extLst>
                  <a:ext uri="{FF2B5EF4-FFF2-40B4-BE49-F238E27FC236}">
                    <a16:creationId xmlns:a16="http://schemas.microsoft.com/office/drawing/2014/main" id="{4C460AC5-C1F6-1A45-9D28-0986CC0999F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5" name="Freeform 371">
                <a:extLst>
                  <a:ext uri="{FF2B5EF4-FFF2-40B4-BE49-F238E27FC236}">
                    <a16:creationId xmlns:a16="http://schemas.microsoft.com/office/drawing/2014/main" id="{693489BE-9E3D-A24E-B71B-C6B87C862DE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6" name="Freeform 372">
                <a:extLst>
                  <a:ext uri="{FF2B5EF4-FFF2-40B4-BE49-F238E27FC236}">
                    <a16:creationId xmlns:a16="http://schemas.microsoft.com/office/drawing/2014/main" id="{16E28986-5A3A-3B4A-BE49-C42A182721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7" name="Freeform 373">
                <a:extLst>
                  <a:ext uri="{FF2B5EF4-FFF2-40B4-BE49-F238E27FC236}">
                    <a16:creationId xmlns:a16="http://schemas.microsoft.com/office/drawing/2014/main" id="{CB69BA5F-020C-5E4C-B64D-4DBDFD64048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8" name="Freeform 374">
                <a:extLst>
                  <a:ext uri="{FF2B5EF4-FFF2-40B4-BE49-F238E27FC236}">
                    <a16:creationId xmlns:a16="http://schemas.microsoft.com/office/drawing/2014/main" id="{ADBD0233-2209-6A45-95AE-AD321E4CCF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3" y="199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9" name="Freeform 375">
                <a:extLst>
                  <a:ext uri="{FF2B5EF4-FFF2-40B4-BE49-F238E27FC236}">
                    <a16:creationId xmlns:a16="http://schemas.microsoft.com/office/drawing/2014/main" id="{3D54AF6A-FEF6-FC48-8D32-DD7253D5480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0" name="Freeform 376">
                <a:extLst>
                  <a:ext uri="{FF2B5EF4-FFF2-40B4-BE49-F238E27FC236}">
                    <a16:creationId xmlns:a16="http://schemas.microsoft.com/office/drawing/2014/main" id="{E58A3590-5977-264D-973F-DD5FDEDABC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1" name="Freeform 377">
                <a:extLst>
                  <a:ext uri="{FF2B5EF4-FFF2-40B4-BE49-F238E27FC236}">
                    <a16:creationId xmlns:a16="http://schemas.microsoft.com/office/drawing/2014/main" id="{A3C7302D-E6FC-184A-BC38-7913140223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2" name="Freeform 378">
                <a:extLst>
                  <a:ext uri="{FF2B5EF4-FFF2-40B4-BE49-F238E27FC236}">
                    <a16:creationId xmlns:a16="http://schemas.microsoft.com/office/drawing/2014/main" id="{4F2C3599-BD33-904C-A15F-CBE65A463B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9" y="25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3" name="Freeform 379">
                <a:extLst>
                  <a:ext uri="{FF2B5EF4-FFF2-40B4-BE49-F238E27FC236}">
                    <a16:creationId xmlns:a16="http://schemas.microsoft.com/office/drawing/2014/main" id="{6369C07B-DF32-284C-B6C4-2DF10124297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8" y="20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4" name="Freeform 380">
                <a:extLst>
                  <a:ext uri="{FF2B5EF4-FFF2-40B4-BE49-F238E27FC236}">
                    <a16:creationId xmlns:a16="http://schemas.microsoft.com/office/drawing/2014/main" id="{680FE9F3-30B4-2E4F-95D6-B9FE9FCC00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033" name="Group 286">
              <a:extLst>
                <a:ext uri="{FF2B5EF4-FFF2-40B4-BE49-F238E27FC236}">
                  <a16:creationId xmlns:a16="http://schemas.microsoft.com/office/drawing/2014/main" id="{F3612AFC-6A87-F74C-A4D0-936B3FDB558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1311" name="AutoShape 287">
                <a:extLst>
                  <a:ext uri="{FF2B5EF4-FFF2-40B4-BE49-F238E27FC236}">
                    <a16:creationId xmlns:a16="http://schemas.microsoft.com/office/drawing/2014/main" id="{1B0B98D8-6E6F-664A-BE12-6D3786C04D22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12" name="Rectangle 288">
                <a:extLst>
                  <a:ext uri="{FF2B5EF4-FFF2-40B4-BE49-F238E27FC236}">
                    <a16:creationId xmlns:a16="http://schemas.microsoft.com/office/drawing/2014/main" id="{EA3E7596-A6B2-9049-B484-04C4ADC16E64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034" name="Group 289">
              <a:extLst>
                <a:ext uri="{FF2B5EF4-FFF2-40B4-BE49-F238E27FC236}">
                  <a16:creationId xmlns:a16="http://schemas.microsoft.com/office/drawing/2014/main" id="{2EDC2BA2-ED55-8D49-981E-3B60E40C1CB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1314" name="AutoShape 290">
                <a:extLst>
                  <a:ext uri="{FF2B5EF4-FFF2-40B4-BE49-F238E27FC236}">
                    <a16:creationId xmlns:a16="http://schemas.microsoft.com/office/drawing/2014/main" id="{48EEA26C-2531-CD4F-A131-88D98627B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2B2B2">
                      <a:gamma/>
                      <a:shade val="46275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15" name="Rectangle 291">
                <a:extLst>
                  <a:ext uri="{FF2B5EF4-FFF2-40B4-BE49-F238E27FC236}">
                    <a16:creationId xmlns:a16="http://schemas.microsoft.com/office/drawing/2014/main" id="{2D3C621E-DF7E-6E4C-8F13-22AE30C03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sp>
          <p:nvSpPr>
            <p:cNvPr id="1316" name="Freeform 292">
              <a:extLst>
                <a:ext uri="{FF2B5EF4-FFF2-40B4-BE49-F238E27FC236}">
                  <a16:creationId xmlns:a16="http://schemas.microsoft.com/office/drawing/2014/main" id="{AA7E0CDE-3020-B84A-B730-6CF15986DA7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/>
              <a:ahLst/>
              <a:cxnLst>
                <a:cxn ang="0">
                  <a:pos x="17" y="180"/>
                </a:cxn>
                <a:cxn ang="0">
                  <a:pos x="284" y="720"/>
                </a:cxn>
                <a:cxn ang="0">
                  <a:pos x="380" y="687"/>
                </a:cxn>
                <a:cxn ang="0">
                  <a:pos x="647" y="249"/>
                </a:cxn>
                <a:cxn ang="0">
                  <a:pos x="716" y="138"/>
                </a:cxn>
                <a:cxn ang="0">
                  <a:pos x="182" y="0"/>
                </a:cxn>
                <a:cxn ang="0">
                  <a:pos x="17" y="180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pSp>
          <p:nvGrpSpPr>
            <p:cNvPr id="1036" name="Group 293">
              <a:extLst>
                <a:ext uri="{FF2B5EF4-FFF2-40B4-BE49-F238E27FC236}">
                  <a16:creationId xmlns:a16="http://schemas.microsoft.com/office/drawing/2014/main" id="{6044CE77-DE61-C842-A7A2-9A8BF6C84D4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1318" name="Freeform 294">
                <a:extLst>
                  <a:ext uri="{FF2B5EF4-FFF2-40B4-BE49-F238E27FC236}">
                    <a16:creationId xmlns:a16="http://schemas.microsoft.com/office/drawing/2014/main" id="{F3791183-A04E-DB40-839F-D85BEC447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mpd="sng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19" name="Freeform 295">
                <a:extLst>
                  <a:ext uri="{FF2B5EF4-FFF2-40B4-BE49-F238E27FC236}">
                    <a16:creationId xmlns:a16="http://schemas.microsoft.com/office/drawing/2014/main" id="{5DE8A06C-9C90-5446-9410-3C37FF05C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0" name="Freeform 296">
                <a:extLst>
                  <a:ext uri="{FF2B5EF4-FFF2-40B4-BE49-F238E27FC236}">
                    <a16:creationId xmlns:a16="http://schemas.microsoft.com/office/drawing/2014/main" id="{635F6995-B863-AE47-8356-9986E82B3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1" name="Freeform 297">
                <a:extLst>
                  <a:ext uri="{FF2B5EF4-FFF2-40B4-BE49-F238E27FC236}">
                    <a16:creationId xmlns:a16="http://schemas.microsoft.com/office/drawing/2014/main" id="{233AD5DE-E05B-8340-A7FA-25A6AAC6D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2" name="Freeform 298">
                <a:extLst>
                  <a:ext uri="{FF2B5EF4-FFF2-40B4-BE49-F238E27FC236}">
                    <a16:creationId xmlns:a16="http://schemas.microsoft.com/office/drawing/2014/main" id="{C28FF8BA-E3B9-3D47-AD80-2D8B6150D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</p:grpSp>
      <p:sp>
        <p:nvSpPr>
          <p:cNvPr id="1027" name="Rectangle 385">
            <a:extLst>
              <a:ext uri="{FF2B5EF4-FFF2-40B4-BE49-F238E27FC236}">
                <a16:creationId xmlns:a16="http://schemas.microsoft.com/office/drawing/2014/main" id="{E97B218E-C2FC-544F-9CC7-0650A4939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title style</a:t>
            </a:r>
          </a:p>
        </p:txBody>
      </p:sp>
      <p:sp>
        <p:nvSpPr>
          <p:cNvPr id="1028" name="Rectangle 386">
            <a:extLst>
              <a:ext uri="{FF2B5EF4-FFF2-40B4-BE49-F238E27FC236}">
                <a16:creationId xmlns:a16="http://schemas.microsoft.com/office/drawing/2014/main" id="{86F54413-C859-9749-BD48-4A5FD3564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1411" name="Rectangle 387">
            <a:extLst>
              <a:ext uri="{FF2B5EF4-FFF2-40B4-BE49-F238E27FC236}">
                <a16:creationId xmlns:a16="http://schemas.microsoft.com/office/drawing/2014/main" id="{5516F04A-D958-8841-9552-996C866863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412" name="Rectangle 388">
            <a:extLst>
              <a:ext uri="{FF2B5EF4-FFF2-40B4-BE49-F238E27FC236}">
                <a16:creationId xmlns:a16="http://schemas.microsoft.com/office/drawing/2014/main" id="{3D9EAF51-452C-BF4C-AD12-C8CB315302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1413" name="Rectangle 389">
            <a:extLst>
              <a:ext uri="{FF2B5EF4-FFF2-40B4-BE49-F238E27FC236}">
                <a16:creationId xmlns:a16="http://schemas.microsoft.com/office/drawing/2014/main" id="{6A81F7D9-9AAA-3E48-8562-5E8146D1E4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7EA31A-F4C0-A340-92D4-8C8F008FBE3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  <p:sldLayoutId id="2147484347" r:id="rId9"/>
    <p:sldLayoutId id="2147484348" r:id="rId10"/>
    <p:sldLayoutId id="214748434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B2B090D-E722-DC4D-BBDA-244A48ADA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4064" y="2441575"/>
            <a:ext cx="7454022" cy="11684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Calcoli con numeri decimali e approssimazioni.</a:t>
            </a:r>
            <a:br>
              <a:rPr lang="it-IT" altLang="it-IT" sz="32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it-IT" altLang="it-IT" sz="32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Risposte e commenti dell’attività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6B75FA2A-7857-1E41-BFC4-E6FD04E39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431887E4-EBB1-8643-9191-529BE7A8A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5365" name="Footer Placeholder 6">
            <a:extLst>
              <a:ext uri="{FF2B5EF4-FFF2-40B4-BE49-F238E27FC236}">
                <a16:creationId xmlns:a16="http://schemas.microsoft.com/office/drawing/2014/main" id="{DD38EAA6-7D8C-3C40-97DD-D023659A4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15366" name="Slide Number Placeholder 7">
            <a:extLst>
              <a:ext uri="{FF2B5EF4-FFF2-40B4-BE49-F238E27FC236}">
                <a16:creationId xmlns:a16="http://schemas.microsoft.com/office/drawing/2014/main" id="{DB0973E0-D777-DF4A-B1BA-E169383E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1DCCB6-396C-C145-AFC1-240CBB3B57AF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203134773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32">
            <a:extLst>
              <a:ext uri="{FF2B5EF4-FFF2-40B4-BE49-F238E27FC236}">
                <a16:creationId xmlns:a16="http://schemas.microsoft.com/office/drawing/2014/main" id="{C2EC109E-D641-0F46-8AC2-34FCA2A2D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0482" name="Rectangle 1034">
            <a:extLst>
              <a:ext uri="{FF2B5EF4-FFF2-40B4-BE49-F238E27FC236}">
                <a16:creationId xmlns:a16="http://schemas.microsoft.com/office/drawing/2014/main" id="{C26D798A-A364-524B-B8CE-A1E17376C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0483" name="Footer Placeholder 6">
            <a:extLst>
              <a:ext uri="{FF2B5EF4-FFF2-40B4-BE49-F238E27FC236}">
                <a16:creationId xmlns:a16="http://schemas.microsoft.com/office/drawing/2014/main" id="{B77F55E9-4C6A-0241-A094-535BBAB1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285" y="6448928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20484" name="Slide Number Placeholder 9">
            <a:extLst>
              <a:ext uri="{FF2B5EF4-FFF2-40B4-BE49-F238E27FC236}">
                <a16:creationId xmlns:a16="http://schemas.microsoft.com/office/drawing/2014/main" id="{300EBDFC-4973-2441-83FE-9FB9FA37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6036" y="6398432"/>
            <a:ext cx="1905000" cy="338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291BEC-5AE1-F045-8A89-8C25A54CF7F6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 dirty="0">
              <a:latin typeface="Times New Roman" panose="02020603050405020304" pitchFamily="18" charset="0"/>
            </a:endParaRP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6B36CDC2-136B-2840-961D-CC326A6C2E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3795" y="140495"/>
            <a:ext cx="8240233" cy="863600"/>
          </a:xfrm>
        </p:spPr>
        <p:txBody>
          <a:bodyPr/>
          <a:lstStyle/>
          <a:p>
            <a:pPr algn="ctr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9. Risultati decimali approssimati</a:t>
            </a:r>
            <a:endParaRPr lang="it-IT" altLang="it-IT" sz="3600" dirty="0">
              <a:ea typeface="ＭＳ Ｐゴシック" panose="020B0600070205080204" pitchFamily="34" charset="-128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E040D81-A4FE-C14C-948F-8D99FCD9D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66" y="1234238"/>
            <a:ext cx="7551867" cy="275933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5B7DC99-B974-9F43-A644-F52D5B4E318F}"/>
              </a:ext>
            </a:extLst>
          </p:cNvPr>
          <p:cNvSpPr/>
          <p:nvPr/>
        </p:nvSpPr>
        <p:spPr bwMode="auto">
          <a:xfrm>
            <a:off x="5023822" y="1979409"/>
            <a:ext cx="1516827" cy="1645918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49BE23F-6ACC-244C-A256-BB48980953B6}"/>
              </a:ext>
            </a:extLst>
          </p:cNvPr>
          <p:cNvSpPr/>
          <p:nvPr/>
        </p:nvSpPr>
        <p:spPr bwMode="auto">
          <a:xfrm>
            <a:off x="6685877" y="1979409"/>
            <a:ext cx="1516827" cy="1764252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3F081EE-49E9-CF4E-9833-EF5A660B621B}"/>
              </a:ext>
            </a:extLst>
          </p:cNvPr>
          <p:cNvSpPr txBox="1"/>
          <p:nvPr/>
        </p:nvSpPr>
        <p:spPr>
          <a:xfrm>
            <a:off x="5370301" y="4182066"/>
            <a:ext cx="3575130" cy="1200329"/>
          </a:xfrm>
          <a:prstGeom prst="rect">
            <a:avLst/>
          </a:prstGeom>
          <a:solidFill>
            <a:srgbClr val="F8FAFF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+mn-lt"/>
              </a:rPr>
              <a:t>Denominatori delle frazioni: 15 e 17, che NON sono composti solo con 2 o 5.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979D2A9-C375-FF49-A761-18EB5340508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675350" y="3738900"/>
            <a:ext cx="1270081" cy="4431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4679793-5060-5D41-8D45-B7CF7E312AA6}"/>
              </a:ext>
            </a:extLst>
          </p:cNvPr>
          <p:cNvSpPr txBox="1"/>
          <p:nvPr/>
        </p:nvSpPr>
        <p:spPr>
          <a:xfrm>
            <a:off x="1143223" y="4190432"/>
            <a:ext cx="3588123" cy="461665"/>
          </a:xfrm>
          <a:prstGeom prst="rect">
            <a:avLst/>
          </a:prstGeom>
          <a:solidFill>
            <a:srgbClr val="F8FAFF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+mn-lt"/>
              </a:rPr>
              <a:t>Numeri decimali </a:t>
            </a:r>
            <a:r>
              <a:rPr lang="it-IT" sz="2400" b="1" dirty="0">
                <a:solidFill>
                  <a:srgbClr val="FF0000"/>
                </a:solidFill>
                <a:latin typeface="+mn-lt"/>
              </a:rPr>
              <a:t>periodici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D6CD45C0-B83E-094C-8B69-EAC387A5780F}"/>
              </a:ext>
            </a:extLst>
          </p:cNvPr>
          <p:cNvCxnSpPr>
            <a:cxnSpLocks/>
          </p:cNvCxnSpPr>
          <p:nvPr/>
        </p:nvCxnSpPr>
        <p:spPr bwMode="auto">
          <a:xfrm flipV="1">
            <a:off x="4731346" y="3625329"/>
            <a:ext cx="884146" cy="10267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CEF604A-30F3-B44E-89F7-64129CA83D52}"/>
              </a:ext>
            </a:extLst>
          </p:cNvPr>
          <p:cNvSpPr txBox="1"/>
          <p:nvPr/>
        </p:nvSpPr>
        <p:spPr>
          <a:xfrm>
            <a:off x="852991" y="5619016"/>
            <a:ext cx="5687658" cy="461665"/>
          </a:xfrm>
          <a:prstGeom prst="rect">
            <a:avLst/>
          </a:prstGeom>
          <a:solidFill>
            <a:srgbClr val="F7FFF4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/>
              <a:t>24:17 = 1,4117647058823529</a:t>
            </a:r>
            <a:r>
              <a:rPr lang="it-IT" sz="2400" b="1" dirty="0">
                <a:solidFill>
                  <a:srgbClr val="FF0000"/>
                </a:solidFill>
              </a:rPr>
              <a:t>411764705…</a:t>
            </a:r>
          </a:p>
        </p:txBody>
      </p:sp>
    </p:spTree>
    <p:extLst>
      <p:ext uri="{BB962C8B-B14F-4D97-AF65-F5344CB8AC3E}">
        <p14:creationId xmlns:p14="http://schemas.microsoft.com/office/powerpoint/2010/main" val="3181584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32">
            <a:extLst>
              <a:ext uri="{FF2B5EF4-FFF2-40B4-BE49-F238E27FC236}">
                <a16:creationId xmlns:a16="http://schemas.microsoft.com/office/drawing/2014/main" id="{C2EC109E-D641-0F46-8AC2-34FCA2A2D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0482" name="Rectangle 1034">
            <a:extLst>
              <a:ext uri="{FF2B5EF4-FFF2-40B4-BE49-F238E27FC236}">
                <a16:creationId xmlns:a16="http://schemas.microsoft.com/office/drawing/2014/main" id="{C26D798A-A364-524B-B8CE-A1E17376C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0483" name="Footer Placeholder 6">
            <a:extLst>
              <a:ext uri="{FF2B5EF4-FFF2-40B4-BE49-F238E27FC236}">
                <a16:creationId xmlns:a16="http://schemas.microsoft.com/office/drawing/2014/main" id="{B77F55E9-4C6A-0241-A094-535BBAB1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285" y="6448928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20484" name="Slide Number Placeholder 9">
            <a:extLst>
              <a:ext uri="{FF2B5EF4-FFF2-40B4-BE49-F238E27FC236}">
                <a16:creationId xmlns:a16="http://schemas.microsoft.com/office/drawing/2014/main" id="{300EBDFC-4973-2441-83FE-9FB9FA37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6036" y="6398432"/>
            <a:ext cx="1905000" cy="338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291BEC-5AE1-F045-8A89-8C25A54CF7F6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 dirty="0">
              <a:latin typeface="Times New Roman" panose="02020603050405020304" pitchFamily="18" charset="0"/>
            </a:endParaRP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6B36CDC2-136B-2840-961D-CC326A6C2E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8157" y="678377"/>
            <a:ext cx="8240233" cy="863600"/>
          </a:xfrm>
        </p:spPr>
        <p:txBody>
          <a:bodyPr/>
          <a:lstStyle/>
          <a:p>
            <a:pPr algn="ctr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10. Problema con approssimazioni</a:t>
            </a:r>
            <a:endParaRPr lang="it-IT" altLang="it-IT" sz="3600" dirty="0">
              <a:ea typeface="ＭＳ Ｐゴシック" panose="020B0600070205080204" pitchFamily="34" charset="-128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9C81DF9-CF16-1D43-BC3D-0D4503AAF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09" y="1797939"/>
            <a:ext cx="8132781" cy="285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8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72E40C4-6F77-1741-9ABB-262CC4E4B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190500"/>
            <a:ext cx="7645400" cy="7239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1. Scrivere numeri decimali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40EBC98C-8223-4B47-BF3E-0F445AC35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9700" name="Footer Placeholder 7">
            <a:extLst>
              <a:ext uri="{FF2B5EF4-FFF2-40B4-BE49-F238E27FC236}">
                <a16:creationId xmlns:a16="http://schemas.microsoft.com/office/drawing/2014/main" id="{203038C0-0EB8-9A4E-BAE3-1A040F17A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29701" name="Slide Number Placeholder 6">
            <a:extLst>
              <a:ext uri="{FF2B5EF4-FFF2-40B4-BE49-F238E27FC236}">
                <a16:creationId xmlns:a16="http://schemas.microsoft.com/office/drawing/2014/main" id="{4C9F5DBF-7A51-234D-9D86-9D20E4FF2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7F29F07-76F4-AE49-8AF7-1E01A3B2F657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pic>
        <p:nvPicPr>
          <p:cNvPr id="8" name="Picture 12" descr="Immagine 7.png">
            <a:extLst>
              <a:ext uri="{FF2B5EF4-FFF2-40B4-BE49-F238E27FC236}">
                <a16:creationId xmlns:a16="http://schemas.microsoft.com/office/drawing/2014/main" id="{1940FE33-F098-CF4D-8F1C-A985A40B2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1" y="3784600"/>
            <a:ext cx="86614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9C2452A-2348-374E-A850-7D52F4A7E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1" t="4502" r="3504" b="2415"/>
          <a:stretch/>
        </p:blipFill>
        <p:spPr>
          <a:xfrm>
            <a:off x="1447800" y="1032734"/>
            <a:ext cx="6411558" cy="244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1540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466B3D2-8A99-4641-B5FD-0F420E4C8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1236" y="853740"/>
            <a:ext cx="8526182" cy="8255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2. </a:t>
            </a:r>
            <a:b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Rappresentare numeri decimali sulla retta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E00D55AF-40DD-F141-8452-81DE98036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1748" name="Footer Placeholder 7">
            <a:extLst>
              <a:ext uri="{FF2B5EF4-FFF2-40B4-BE49-F238E27FC236}">
                <a16:creationId xmlns:a16="http://schemas.microsoft.com/office/drawing/2014/main" id="{507C66AC-7C39-6848-A16C-F299AA8D2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31749" name="Slide Number Placeholder 6">
            <a:extLst>
              <a:ext uri="{FF2B5EF4-FFF2-40B4-BE49-F238E27FC236}">
                <a16:creationId xmlns:a16="http://schemas.microsoft.com/office/drawing/2014/main" id="{57C82CB9-5B92-044E-A868-798311FF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4330C1-8DEB-1445-A5E3-EA083BDD66CF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sp>
        <p:nvSpPr>
          <p:cNvPr id="31751" name="TextBox 7">
            <a:extLst>
              <a:ext uri="{FF2B5EF4-FFF2-40B4-BE49-F238E27FC236}">
                <a16:creationId xmlns:a16="http://schemas.microsoft.com/office/drawing/2014/main" id="{F31BFDF4-A9E7-7F47-A3BF-8F1E537D4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632" y="3677566"/>
            <a:ext cx="1447800" cy="461963"/>
          </a:xfrm>
          <a:prstGeom prst="rect">
            <a:avLst/>
          </a:prstGeom>
          <a:solidFill>
            <a:srgbClr val="FFFFCC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400" b="1" dirty="0"/>
              <a:t>1,2 = 1,20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83E9839-4AEE-534F-8448-BCCEBB6BC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7" y="2549525"/>
            <a:ext cx="8953500" cy="9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193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D27D89A-6299-8646-8AEF-FD3D40EE1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8604" y="556260"/>
            <a:ext cx="7519596" cy="825500"/>
          </a:xfrm>
        </p:spPr>
        <p:txBody>
          <a:bodyPr/>
          <a:lstStyle/>
          <a:p>
            <a:pPr marL="2540000" indent="-2530475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3. Frazioni e numeri decimali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1C74C327-6B77-6049-BA52-211BE51A4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3796" name="Footer Placeholder 7">
            <a:extLst>
              <a:ext uri="{FF2B5EF4-FFF2-40B4-BE49-F238E27FC236}">
                <a16:creationId xmlns:a16="http://schemas.microsoft.com/office/drawing/2014/main" id="{71EBB44E-A22C-9C4D-A347-0FCE61928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33797" name="Slide Number Placeholder 6">
            <a:extLst>
              <a:ext uri="{FF2B5EF4-FFF2-40B4-BE49-F238E27FC236}">
                <a16:creationId xmlns:a16="http://schemas.microsoft.com/office/drawing/2014/main" id="{3ED43343-21C8-D24E-83E3-E02032BA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B1FE4BE-04FE-D142-8B48-198D2CA6A1E4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44295F3-2C37-1741-AAD8-31E82EDD4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02" y="1698625"/>
            <a:ext cx="86614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5021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D27D89A-6299-8646-8AEF-FD3D40EE1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8255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Quesiti 4 e 5. Scrivere un quoziente 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1C74C327-6B77-6049-BA52-211BE51A4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3796" name="Footer Placeholder 7">
            <a:extLst>
              <a:ext uri="{FF2B5EF4-FFF2-40B4-BE49-F238E27FC236}">
                <a16:creationId xmlns:a16="http://schemas.microsoft.com/office/drawing/2014/main" id="{71EBB44E-A22C-9C4D-A347-0FCE61928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4404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33797" name="Slide Number Placeholder 6">
            <a:extLst>
              <a:ext uri="{FF2B5EF4-FFF2-40B4-BE49-F238E27FC236}">
                <a16:creationId xmlns:a16="http://schemas.microsoft.com/office/drawing/2014/main" id="{3ED43343-21C8-D24E-83E3-E02032BA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B1FE4BE-04FE-D142-8B48-198D2CA6A1E4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  <p:pic>
        <p:nvPicPr>
          <p:cNvPr id="33798" name="Picture 12" descr="Immagine 16.png">
            <a:extLst>
              <a:ext uri="{FF2B5EF4-FFF2-40B4-BE49-F238E27FC236}">
                <a16:creationId xmlns:a16="http://schemas.microsoft.com/office/drawing/2014/main" id="{CDD28688-3D54-F943-8C32-E14B2AD40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6"/>
          <a:stretch>
            <a:fillRect/>
          </a:stretch>
        </p:blipFill>
        <p:spPr bwMode="auto">
          <a:xfrm>
            <a:off x="833438" y="1176338"/>
            <a:ext cx="8310562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799" name="Straight Arrow Connector 15">
            <a:extLst>
              <a:ext uri="{FF2B5EF4-FFF2-40B4-BE49-F238E27FC236}">
                <a16:creationId xmlns:a16="http://schemas.microsoft.com/office/drawing/2014/main" id="{E7E227B8-FB10-AD4E-AAFA-516385D7068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12800" y="1968500"/>
            <a:ext cx="330200" cy="266700"/>
          </a:xfrm>
          <a:prstGeom prst="straightConnector1">
            <a:avLst/>
          </a:prstGeom>
          <a:noFill/>
          <a:ln w="317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0" name="TextBox 22">
            <a:extLst>
              <a:ext uri="{FF2B5EF4-FFF2-40B4-BE49-F238E27FC236}">
                <a16:creationId xmlns:a16="http://schemas.microsoft.com/office/drawing/2014/main" id="{E0A6829F-9A3C-3C47-8CD9-429D7E6B3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84400"/>
            <a:ext cx="863600" cy="584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600" b="1">
                <a:solidFill>
                  <a:srgbClr val="008000"/>
                </a:solidFill>
              </a:rPr>
              <a:t>Sempre esatto</a:t>
            </a:r>
          </a:p>
        </p:txBody>
      </p:sp>
      <p:sp>
        <p:nvSpPr>
          <p:cNvPr id="33801" name="TextBox 31">
            <a:extLst>
              <a:ext uri="{FF2B5EF4-FFF2-40B4-BE49-F238E27FC236}">
                <a16:creationId xmlns:a16="http://schemas.microsoft.com/office/drawing/2014/main" id="{28703BE4-1118-EB47-A216-64978BA4E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0"/>
            <a:ext cx="1498600" cy="58420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600" b="1">
                <a:solidFill>
                  <a:srgbClr val="FF0000"/>
                </a:solidFill>
              </a:rPr>
              <a:t>In alcuni  casi approssimato</a:t>
            </a:r>
          </a:p>
        </p:txBody>
      </p:sp>
      <p:cxnSp>
        <p:nvCxnSpPr>
          <p:cNvPr id="33802" name="Straight Arrow Connector 32">
            <a:extLst>
              <a:ext uri="{FF2B5EF4-FFF2-40B4-BE49-F238E27FC236}">
                <a16:creationId xmlns:a16="http://schemas.microsoft.com/office/drawing/2014/main" id="{370998F2-E210-234A-AA80-42B6BEC7176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0200" y="3124200"/>
            <a:ext cx="723900" cy="660400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F9FED487-6226-7948-A597-A2AFBD9B6B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38"/>
          <a:stretch/>
        </p:blipFill>
        <p:spPr>
          <a:xfrm>
            <a:off x="330200" y="4490197"/>
            <a:ext cx="8623375" cy="196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448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D27D89A-6299-8646-8AEF-FD3D40EE1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230188"/>
            <a:ext cx="9294607" cy="825500"/>
          </a:xfrm>
        </p:spPr>
        <p:txBody>
          <a:bodyPr/>
          <a:lstStyle/>
          <a:p>
            <a:pPr marL="2540000" indent="-2530475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Quesiti 4 e 6. Quoziente esatto e approssimato 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1C74C327-6B77-6049-BA52-211BE51A4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3796" name="Footer Placeholder 7">
            <a:extLst>
              <a:ext uri="{FF2B5EF4-FFF2-40B4-BE49-F238E27FC236}">
                <a16:creationId xmlns:a16="http://schemas.microsoft.com/office/drawing/2014/main" id="{71EBB44E-A22C-9C4D-A347-0FCE61928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33797" name="Slide Number Placeholder 6">
            <a:extLst>
              <a:ext uri="{FF2B5EF4-FFF2-40B4-BE49-F238E27FC236}">
                <a16:creationId xmlns:a16="http://schemas.microsoft.com/office/drawing/2014/main" id="{3ED43343-21C8-D24E-83E3-E02032BA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B1FE4BE-04FE-D142-8B48-198D2CA6A1E4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8C589654-8FF2-4147-BB54-3D2F28C21666}"/>
              </a:ext>
            </a:extLst>
          </p:cNvPr>
          <p:cNvGrpSpPr/>
          <p:nvPr/>
        </p:nvGrpSpPr>
        <p:grpSpPr>
          <a:xfrm>
            <a:off x="0" y="1176338"/>
            <a:ext cx="9144000" cy="5467350"/>
            <a:chOff x="0" y="1176338"/>
            <a:chExt cx="9144000" cy="5467350"/>
          </a:xfrm>
        </p:grpSpPr>
        <p:pic>
          <p:nvPicPr>
            <p:cNvPr id="33798" name="Picture 12" descr="Immagine 16.png">
              <a:extLst>
                <a:ext uri="{FF2B5EF4-FFF2-40B4-BE49-F238E27FC236}">
                  <a16:creationId xmlns:a16="http://schemas.microsoft.com/office/drawing/2014/main" id="{CDD28688-3D54-F943-8C32-E14B2AD40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46"/>
            <a:stretch>
              <a:fillRect/>
            </a:stretch>
          </p:blipFill>
          <p:spPr bwMode="auto">
            <a:xfrm>
              <a:off x="833438" y="1176338"/>
              <a:ext cx="8310562" cy="251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3799" name="Straight Arrow Connector 15">
              <a:extLst>
                <a:ext uri="{FF2B5EF4-FFF2-40B4-BE49-F238E27FC236}">
                  <a16:creationId xmlns:a16="http://schemas.microsoft.com/office/drawing/2014/main" id="{E7E227B8-FB10-AD4E-AAFA-516385D706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12800" y="1968500"/>
              <a:ext cx="330200" cy="266700"/>
            </a:xfrm>
            <a:prstGeom prst="straightConnector1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00" name="TextBox 22">
              <a:extLst>
                <a:ext uri="{FF2B5EF4-FFF2-40B4-BE49-F238E27FC236}">
                  <a16:creationId xmlns:a16="http://schemas.microsoft.com/office/drawing/2014/main" id="{E0A6829F-9A3C-3C47-8CD9-429D7E6B3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84400"/>
              <a:ext cx="863600" cy="584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600" b="1" dirty="0">
                  <a:solidFill>
                    <a:srgbClr val="008000"/>
                  </a:solidFill>
                </a:rPr>
                <a:t>Sempre esatto</a:t>
              </a:r>
            </a:p>
          </p:txBody>
        </p:sp>
        <p:sp>
          <p:nvSpPr>
            <p:cNvPr id="33801" name="TextBox 31">
              <a:extLst>
                <a:ext uri="{FF2B5EF4-FFF2-40B4-BE49-F238E27FC236}">
                  <a16:creationId xmlns:a16="http://schemas.microsoft.com/office/drawing/2014/main" id="{28703BE4-1118-EB47-A216-64978BA4E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810000"/>
              <a:ext cx="1498600" cy="5842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1600" b="1">
                  <a:solidFill>
                    <a:srgbClr val="FF0000"/>
                  </a:solidFill>
                </a:rPr>
                <a:t>In alcuni  casi approssimato</a:t>
              </a:r>
            </a:p>
          </p:txBody>
        </p:sp>
        <p:cxnSp>
          <p:nvCxnSpPr>
            <p:cNvPr id="33802" name="Straight Arrow Connector 32">
              <a:extLst>
                <a:ext uri="{FF2B5EF4-FFF2-40B4-BE49-F238E27FC236}">
                  <a16:creationId xmlns:a16="http://schemas.microsoft.com/office/drawing/2014/main" id="{370998F2-E210-234A-AA80-42B6BEC717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0200" y="3124200"/>
              <a:ext cx="723900" cy="660400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3803" name="Picture 38" descr="Immagine 17.png">
              <a:extLst>
                <a:ext uri="{FF2B5EF4-FFF2-40B4-BE49-F238E27FC236}">
                  <a16:creationId xmlns:a16="http://schemas.microsoft.com/office/drawing/2014/main" id="{B7F5D230-3E8D-4A48-817D-669DD56DC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475" y="4000500"/>
              <a:ext cx="7375525" cy="161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4" name="TextBox 39">
              <a:extLst>
                <a:ext uri="{FF2B5EF4-FFF2-40B4-BE49-F238E27FC236}">
                  <a16:creationId xmlns:a16="http://schemas.microsoft.com/office/drawing/2014/main" id="{A51AA38F-28C7-F246-B00D-0D48F8EBA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800" y="5689600"/>
              <a:ext cx="1676400" cy="954088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000" b="1">
                  <a:solidFill>
                    <a:srgbClr val="FF0000"/>
                  </a:solidFill>
                </a:rPr>
                <a:t>Circa uguale</a:t>
              </a:r>
            </a:p>
            <a:p>
              <a:pPr algn="ctr" eaLnBrk="1" hangingPunct="1"/>
              <a:r>
                <a:rPr lang="it-IT" altLang="it-IT" b="1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≅</a:t>
              </a:r>
              <a:endParaRPr lang="it-IT" altLang="it-IT" b="1">
                <a:solidFill>
                  <a:srgbClr val="FF0000"/>
                </a:solidFill>
                <a:ea typeface="ＭＳ ゴシック" panose="020B0609070205080204" pitchFamily="49" charset="-128"/>
              </a:endParaRPr>
            </a:p>
          </p:txBody>
        </p:sp>
        <p:cxnSp>
          <p:nvCxnSpPr>
            <p:cNvPr id="33805" name="Straight Arrow Connector 40">
              <a:extLst>
                <a:ext uri="{FF2B5EF4-FFF2-40B4-BE49-F238E27FC236}">
                  <a16:creationId xmlns:a16="http://schemas.microsoft.com/office/drawing/2014/main" id="{53EC68AC-C915-A941-AAC7-A3E3E597F0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321300" y="5397500"/>
              <a:ext cx="1079500" cy="622300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6" name="Straight Arrow Connector 43">
              <a:extLst>
                <a:ext uri="{FF2B5EF4-FFF2-40B4-BE49-F238E27FC236}">
                  <a16:creationId xmlns:a16="http://schemas.microsoft.com/office/drawing/2014/main" id="{09397D36-F273-AF46-93F9-81A068CF55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527300" y="5461000"/>
              <a:ext cx="1054100" cy="558800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604870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2">
            <a:extLst>
              <a:ext uri="{FF2B5EF4-FFF2-40B4-BE49-F238E27FC236}">
                <a16:creationId xmlns:a16="http://schemas.microsoft.com/office/drawing/2014/main" id="{D8F0E4A9-8E1E-6D4E-A616-3CF05D335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6387" name="Rectangle 1034">
            <a:extLst>
              <a:ext uri="{FF2B5EF4-FFF2-40B4-BE49-F238E27FC236}">
                <a16:creationId xmlns:a16="http://schemas.microsoft.com/office/drawing/2014/main" id="{DACF8DFF-9889-0A4F-9262-5B6BEAEF3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6388" name="Footer Placeholder 6">
            <a:extLst>
              <a:ext uri="{FF2B5EF4-FFF2-40B4-BE49-F238E27FC236}">
                <a16:creationId xmlns:a16="http://schemas.microsoft.com/office/drawing/2014/main" id="{AB17973B-3561-9C43-8B2A-7151DA870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6389" name="Slide Number Placeholder 9">
            <a:extLst>
              <a:ext uri="{FF2B5EF4-FFF2-40B4-BE49-F238E27FC236}">
                <a16:creationId xmlns:a16="http://schemas.microsoft.com/office/drawing/2014/main" id="{3ADC2542-F571-134F-98B9-60AECA881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BE62E9-EA06-EC4E-8C9E-1F36F57A873B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6390" name="TextBox 4">
            <a:extLst>
              <a:ext uri="{FF2B5EF4-FFF2-40B4-BE49-F238E27FC236}">
                <a16:creationId xmlns:a16="http://schemas.microsoft.com/office/drawing/2014/main" id="{B58792DD-157A-1B4B-925A-4F62A25F4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549" y="733860"/>
            <a:ext cx="63919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57250" indent="-857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Calcoli con carta e penna</a:t>
            </a:r>
          </a:p>
        </p:txBody>
      </p:sp>
      <p:sp>
        <p:nvSpPr>
          <p:cNvPr id="16391" name="TextBox 8">
            <a:extLst>
              <a:ext uri="{FF2B5EF4-FFF2-40B4-BE49-F238E27FC236}">
                <a16:creationId xmlns:a16="http://schemas.microsoft.com/office/drawing/2014/main" id="{3FAC5201-5C7A-B44B-B291-F818F28E9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27" y="1749864"/>
            <a:ext cx="7607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La scrittura di espressioni con frazioni ‘a più piani’ è basata sulla seguente idea.</a:t>
            </a:r>
          </a:p>
        </p:txBody>
      </p:sp>
      <p:sp>
        <p:nvSpPr>
          <p:cNvPr id="16393" name="Rectangle 10">
            <a:extLst>
              <a:ext uri="{FF2B5EF4-FFF2-40B4-BE49-F238E27FC236}">
                <a16:creationId xmlns:a16="http://schemas.microsoft.com/office/drawing/2014/main" id="{0F3ECD35-17E7-AA48-832C-65FE41B4B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4202039"/>
            <a:ext cx="8318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Così indico la divisione con un simbolo frazionario, anche quando sostituisco ad </a:t>
            </a:r>
            <a:r>
              <a:rPr lang="it-IT" altLang="it-IT" sz="2800" b="1" i="1" dirty="0">
                <a:latin typeface="Times New Roman" panose="02020603050405020304" pitchFamily="18" charset="0"/>
              </a:rPr>
              <a:t>a</a:t>
            </a:r>
            <a:r>
              <a:rPr lang="it-IT" altLang="it-IT" sz="2800" b="1" dirty="0">
                <a:latin typeface="Times New Roman" panose="02020603050405020304" pitchFamily="18" charset="0"/>
              </a:rPr>
              <a:t> </a:t>
            </a:r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altLang="it-IT" sz="2800" b="1" dirty="0">
                <a:latin typeface="Times New Roman" panose="02020603050405020304" pitchFamily="18" charset="0"/>
              </a:rPr>
              <a:t> </a:t>
            </a:r>
            <a:r>
              <a:rPr lang="it-IT" altLang="it-IT" sz="2800" b="1" i="1" dirty="0">
                <a:latin typeface="Times New Roman" panose="02020603050405020304" pitchFamily="18" charset="0"/>
              </a:rPr>
              <a:t>b</a:t>
            </a:r>
            <a:r>
              <a:rPr lang="it-IT" altLang="it-IT" sz="2800" b="1" dirty="0">
                <a:latin typeface="Times New Roman" panose="02020603050405020304" pitchFamily="18" charset="0"/>
              </a:rPr>
              <a:t> </a:t>
            </a:r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delle frazioni o delle espressioni con frazioni.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0209ED8-D127-0C41-B8D8-0896BFFD4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65537"/>
            <a:ext cx="6629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2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32">
            <a:extLst>
              <a:ext uri="{FF2B5EF4-FFF2-40B4-BE49-F238E27FC236}">
                <a16:creationId xmlns:a16="http://schemas.microsoft.com/office/drawing/2014/main" id="{1C83193D-29C8-F147-A5C1-AAEB06D2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0" name="Rectangle 1034">
            <a:extLst>
              <a:ext uri="{FF2B5EF4-FFF2-40B4-BE49-F238E27FC236}">
                <a16:creationId xmlns:a16="http://schemas.microsoft.com/office/drawing/2014/main" id="{F787D053-F070-224A-8FB0-D987A30CE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1" name="Footer Placeholder 6">
            <a:extLst>
              <a:ext uri="{FF2B5EF4-FFF2-40B4-BE49-F238E27FC236}">
                <a16:creationId xmlns:a16="http://schemas.microsoft.com/office/drawing/2014/main" id="{89F0F808-25DB-4D4F-9C3F-B8774766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7412" name="Slide Number Placeholder 9">
            <a:extLst>
              <a:ext uri="{FF2B5EF4-FFF2-40B4-BE49-F238E27FC236}">
                <a16:creationId xmlns:a16="http://schemas.microsoft.com/office/drawing/2014/main" id="{B2BACEE8-E176-F34B-9DA9-71E94B6F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5915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7E083-49E1-824E-A7EA-42B942A42854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7413" name="Title 11">
            <a:extLst>
              <a:ext uri="{FF2B5EF4-FFF2-40B4-BE49-F238E27FC236}">
                <a16:creationId xmlns:a16="http://schemas.microsoft.com/office/drawing/2014/main" id="{D56573F3-D82F-DE4D-97B1-2773FE7A0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1821" y="222828"/>
            <a:ext cx="8525923" cy="581604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7. Calcoli con carta e penna</a:t>
            </a:r>
            <a:endParaRPr lang="it-IT" altLang="it-IT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414" name="TextBox 13">
            <a:extLst>
              <a:ext uri="{FF2B5EF4-FFF2-40B4-BE49-F238E27FC236}">
                <a16:creationId xmlns:a16="http://schemas.microsoft.com/office/drawing/2014/main" id="{15995687-67AD-974C-8121-F05F23DBC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45" y="5704319"/>
            <a:ext cx="8737600" cy="461963"/>
          </a:xfrm>
          <a:prstGeom prst="rect">
            <a:avLst/>
          </a:prstGeom>
          <a:solidFill>
            <a:srgbClr val="FFFFCC"/>
          </a:solidFill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Chalkboard" panose="03050602040202020205" pitchFamily="66" charset="77"/>
              </a:rPr>
              <a:t>La </a:t>
            </a:r>
            <a:r>
              <a:rPr lang="it-IT" altLang="it-IT" sz="2400" b="1" dirty="0">
                <a:solidFill>
                  <a:srgbClr val="FF0000"/>
                </a:solidFill>
                <a:latin typeface="Chalkboard" panose="03050602040202020205" pitchFamily="66" charset="77"/>
              </a:rPr>
              <a:t>linea di frazione lunga</a:t>
            </a:r>
            <a:r>
              <a:rPr lang="it-IT" altLang="it-IT" sz="2400" b="1" dirty="0">
                <a:latin typeface="Chalkboard" panose="03050602040202020205" pitchFamily="66" charset="77"/>
              </a:rPr>
              <a:t> prende il posto delle parentesi.</a:t>
            </a:r>
          </a:p>
        </p:txBody>
      </p:sp>
      <p:pic>
        <p:nvPicPr>
          <p:cNvPr id="17415" name="Picture 16" descr="Immagine 4.png">
            <a:extLst>
              <a:ext uri="{FF2B5EF4-FFF2-40B4-BE49-F238E27FC236}">
                <a16:creationId xmlns:a16="http://schemas.microsoft.com/office/drawing/2014/main" id="{11523DD3-4A94-9C46-84CE-327D1F34B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38213"/>
            <a:ext cx="771525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920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32">
            <a:extLst>
              <a:ext uri="{FF2B5EF4-FFF2-40B4-BE49-F238E27FC236}">
                <a16:creationId xmlns:a16="http://schemas.microsoft.com/office/drawing/2014/main" id="{C2EC109E-D641-0F46-8AC2-34FCA2A2D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0482" name="Rectangle 1034">
            <a:extLst>
              <a:ext uri="{FF2B5EF4-FFF2-40B4-BE49-F238E27FC236}">
                <a16:creationId xmlns:a16="http://schemas.microsoft.com/office/drawing/2014/main" id="{C26D798A-A364-524B-B8CE-A1E17376C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0483" name="Footer Placeholder 6">
            <a:extLst>
              <a:ext uri="{FF2B5EF4-FFF2-40B4-BE49-F238E27FC236}">
                <a16:creationId xmlns:a16="http://schemas.microsoft.com/office/drawing/2014/main" id="{B77F55E9-4C6A-0241-A094-535BBAB1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285" y="6448928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20484" name="Slide Number Placeholder 9">
            <a:extLst>
              <a:ext uri="{FF2B5EF4-FFF2-40B4-BE49-F238E27FC236}">
                <a16:creationId xmlns:a16="http://schemas.microsoft.com/office/drawing/2014/main" id="{300EBDFC-4973-2441-83FE-9FB9FA37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6036" y="6398432"/>
            <a:ext cx="1905000" cy="338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291BEC-5AE1-F045-8A89-8C25A54CF7F6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 dirty="0">
              <a:latin typeface="Times New Roman" panose="02020603050405020304" pitchFamily="18" charset="0"/>
            </a:endParaRP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6B36CDC2-136B-2840-961D-CC326A6C2E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3795" y="140495"/>
            <a:ext cx="8240233" cy="863600"/>
          </a:xfrm>
        </p:spPr>
        <p:txBody>
          <a:bodyPr/>
          <a:lstStyle/>
          <a:p>
            <a:pPr algn="ctr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8. Calcoli con la calcolatrice</a:t>
            </a:r>
            <a:endParaRPr lang="it-IT" altLang="it-IT" sz="3600" dirty="0">
              <a:ea typeface="ＭＳ Ｐゴシック" panose="020B0600070205080204" pitchFamily="34" charset="-128"/>
            </a:endParaRPr>
          </a:p>
        </p:txBody>
      </p:sp>
      <p:pic>
        <p:nvPicPr>
          <p:cNvPr id="20486" name="Picture 12" descr="Immagine 3.png">
            <a:extLst>
              <a:ext uri="{FF2B5EF4-FFF2-40B4-BE49-F238E27FC236}">
                <a16:creationId xmlns:a16="http://schemas.microsoft.com/office/drawing/2014/main" id="{5FB9A537-3E64-5A43-B4F2-104649576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31" y="983935"/>
            <a:ext cx="7732601" cy="482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36921"/>
      </p:ext>
    </p:extLst>
  </p:cSld>
  <p:clrMapOvr>
    <a:masterClrMapping/>
  </p:clrMapOvr>
</p:sld>
</file>

<file path=ppt/theme/theme1.xml><?xml version="1.0" encoding="utf-8"?>
<a:theme xmlns:a="http://schemas.openxmlformats.org/drawingml/2006/main" name="Boomerang">
  <a:themeElements>
    <a:clrScheme name="Boomerang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Boomera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oomerang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39100</TotalTime>
  <Words>304</Words>
  <Application>Microsoft Macintosh PowerPoint</Application>
  <PresentationFormat>Presentazione su schermo (4:3)</PresentationFormat>
  <Paragraphs>74</Paragraphs>
  <Slides>11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  <vt:variant>
        <vt:lpstr>Presentazioni personalizzate</vt:lpstr>
      </vt:variant>
      <vt:variant>
        <vt:i4>4</vt:i4>
      </vt:variant>
    </vt:vector>
  </HeadingPairs>
  <TitlesOfParts>
    <vt:vector size="22" baseType="lpstr">
      <vt:lpstr>ＭＳ ゴシック</vt:lpstr>
      <vt:lpstr>ＭＳ Ｐゴシック</vt:lpstr>
      <vt:lpstr>Arial</vt:lpstr>
      <vt:lpstr>Arial Narrow</vt:lpstr>
      <vt:lpstr>Chalkboard</vt:lpstr>
      <vt:lpstr>Times New Roman</vt:lpstr>
      <vt:lpstr>Boomerang</vt:lpstr>
      <vt:lpstr>Calcoli con numeri decimali e approssimazioni.  Risposte e commenti dell’attività</vt:lpstr>
      <vt:lpstr>Quesito 1. Scrivere numeri decimali</vt:lpstr>
      <vt:lpstr>Quesito 2.  Rappresentare numeri decimali sulla retta</vt:lpstr>
      <vt:lpstr>Quesito 3. Frazioni e numeri decimali</vt:lpstr>
      <vt:lpstr>Quesiti 4 e 5. Scrivere un quoziente </vt:lpstr>
      <vt:lpstr>Quesiti 4 e 6. Quoziente esatto e approssimato </vt:lpstr>
      <vt:lpstr>Presentazione standard di PowerPoint</vt:lpstr>
      <vt:lpstr>Quesito 7. Calcoli con carta e penna</vt:lpstr>
      <vt:lpstr>Quesito 8. Calcoli con la calcolatrice</vt:lpstr>
      <vt:lpstr>Quesito 9. Risultati decimali approssimati</vt:lpstr>
      <vt:lpstr>Quesito 10. Problema con approssimazioni</vt:lpstr>
      <vt:lpstr>Bolzano</vt:lpstr>
      <vt:lpstr>Cantor</vt:lpstr>
      <vt:lpstr>Hilbert</vt:lpstr>
      <vt:lpstr>Archimede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L’Infinito</dc:title>
  <dc:creator>Riccardo Righi</dc:creator>
  <cp:lastModifiedBy>Microsoft Office User</cp:lastModifiedBy>
  <cp:revision>980</cp:revision>
  <cp:lastPrinted>2020-09-06T09:51:06Z</cp:lastPrinted>
  <dcterms:created xsi:type="dcterms:W3CDTF">2013-03-24T15:17:39Z</dcterms:created>
  <dcterms:modified xsi:type="dcterms:W3CDTF">2021-11-13T14:17:49Z</dcterms:modified>
</cp:coreProperties>
</file>