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97" r:id="rId2"/>
    <p:sldId id="425" r:id="rId3"/>
    <p:sldId id="418" r:id="rId4"/>
    <p:sldId id="398" r:id="rId5"/>
    <p:sldId id="427" r:id="rId6"/>
    <p:sldId id="428" r:id="rId7"/>
    <p:sldId id="403" r:id="rId8"/>
    <p:sldId id="424" r:id="rId9"/>
    <p:sldId id="411" r:id="rId10"/>
    <p:sldId id="378" r:id="rId11"/>
  </p:sldIdLst>
  <p:sldSz cx="9144000" cy="6858000" type="screen4x3"/>
  <p:notesSz cx="6858000" cy="9144000"/>
  <p:custShowLst>
    <p:custShow name="Bolzano" id="0">
      <p:sldLst/>
    </p:custShow>
    <p:custShow name="Cantor" id="1">
      <p:sldLst/>
    </p:custShow>
    <p:custShow name="Hilbert" id="2">
      <p:sldLst/>
    </p:custShow>
    <p:custShow name="Archimede" id="3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E8"/>
    <a:srgbClr val="FFF9CB"/>
    <a:srgbClr val="0000FF"/>
    <a:srgbClr val="FFE001"/>
    <a:srgbClr val="2199FF"/>
    <a:srgbClr val="EFFFFF"/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54"/>
    <p:restoredTop sz="94607"/>
  </p:normalViewPr>
  <p:slideViewPr>
    <p:cSldViewPr snapToGrid="0">
      <p:cViewPr varScale="1">
        <p:scale>
          <a:sx n="109" d="100"/>
          <a:sy n="109" d="100"/>
        </p:scale>
        <p:origin x="184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0EDD0A2B-C6A3-804B-86DB-28AE5722C53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L'infinito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365F7EA3-1960-1B41-86FC-F9EB500F9E9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20/09/02</a:t>
            </a:r>
          </a:p>
        </p:txBody>
      </p:sp>
      <p:sp>
        <p:nvSpPr>
          <p:cNvPr id="118788" name="Rectangle 4">
            <a:extLst>
              <a:ext uri="{FF2B5EF4-FFF2-40B4-BE49-F238E27FC236}">
                <a16:creationId xmlns:a16="http://schemas.microsoft.com/office/drawing/2014/main" id="{40ED91F6-CA4A-4641-91AD-D6AEC99C7BA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Liceo Scientifico "Laurana" - Urbino</a:t>
            </a:r>
          </a:p>
        </p:txBody>
      </p:sp>
      <p:sp>
        <p:nvSpPr>
          <p:cNvPr id="118789" name="Rectangle 5">
            <a:extLst>
              <a:ext uri="{FF2B5EF4-FFF2-40B4-BE49-F238E27FC236}">
                <a16:creationId xmlns:a16="http://schemas.microsoft.com/office/drawing/2014/main" id="{0A2C0422-B306-A74A-B3DF-8BEB8AA393D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7D4A89F-A5A5-5C4F-9D01-B5BDA252817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297E4C46-C14B-8341-8BA1-7A3646908D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L'infinito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B26A59BA-2D1D-E845-A5F0-EBA91C8F576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20/09/02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651F22BD-AE80-494F-8DC6-593756B9D3E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FCA359C9-7C13-0847-AEC2-634E6734802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42DD9CAD-D067-6C4A-99F7-1695F4E382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Liceo Scientifico "Laurana" - Urbino</a:t>
            </a:r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4E358DC0-3145-124E-9CF3-F22D81691D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C2FEDAC-CC26-394A-8D9D-FB50E7E2EBA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E923DC3B-C647-9C4F-BA63-75A9F35DAEC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56FF8F71-2512-5845-8919-AC5D63C0D2B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4792FBFC-B9F6-2842-9ACC-4AD6421D4C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4580" name="Rectangle 7">
            <a:extLst>
              <a:ext uri="{FF2B5EF4-FFF2-40B4-BE49-F238E27FC236}">
                <a16:creationId xmlns:a16="http://schemas.microsoft.com/office/drawing/2014/main" id="{EB1C58B0-1E51-3B4B-BDFF-D0639916DA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250CCCA-A263-D140-A709-9837176BAAB2}" type="slidenum">
              <a:rPr kumimoji="0"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F44402A3-89B4-424D-8D06-76AD969862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2" name="Rectangle 3">
            <a:extLst>
              <a:ext uri="{FF2B5EF4-FFF2-40B4-BE49-F238E27FC236}">
                <a16:creationId xmlns:a16="http://schemas.microsoft.com/office/drawing/2014/main" id="{A0131D0E-DF20-EB41-B0A2-2D919CDD0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010A6588-1DAD-6A46-BD15-D7ED56A72B0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8B524DD0-933B-EF40-ABF3-479567CF3A8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56323" name="Rectangle 6">
            <a:extLst>
              <a:ext uri="{FF2B5EF4-FFF2-40B4-BE49-F238E27FC236}">
                <a16:creationId xmlns:a16="http://schemas.microsoft.com/office/drawing/2014/main" id="{31130478-BC18-A34D-8C75-1F5FD502440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56324" name="Rectangle 7">
            <a:extLst>
              <a:ext uri="{FF2B5EF4-FFF2-40B4-BE49-F238E27FC236}">
                <a16:creationId xmlns:a16="http://schemas.microsoft.com/office/drawing/2014/main" id="{53F554E0-5431-B047-B682-E84710949E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45D7C6F-33E5-E14F-8B1F-8472A99FE4C7}" type="slidenum">
              <a:rPr kumimoji="0"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56325" name="Rectangle 2">
            <a:extLst>
              <a:ext uri="{FF2B5EF4-FFF2-40B4-BE49-F238E27FC236}">
                <a16:creationId xmlns:a16="http://schemas.microsoft.com/office/drawing/2014/main" id="{2E49679D-62DE-6B4D-84D3-BBB21DA260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6" name="Rectangle 3">
            <a:extLst>
              <a:ext uri="{FF2B5EF4-FFF2-40B4-BE49-F238E27FC236}">
                <a16:creationId xmlns:a16="http://schemas.microsoft.com/office/drawing/2014/main" id="{81F7619B-3BF2-6841-BABC-DAA2A63D4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E923DC3B-C647-9C4F-BA63-75A9F35DAEC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56FF8F71-2512-5845-8919-AC5D63C0D2B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4792FBFC-B9F6-2842-9ACC-4AD6421D4C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4580" name="Rectangle 7">
            <a:extLst>
              <a:ext uri="{FF2B5EF4-FFF2-40B4-BE49-F238E27FC236}">
                <a16:creationId xmlns:a16="http://schemas.microsoft.com/office/drawing/2014/main" id="{EB1C58B0-1E51-3B4B-BDFF-D0639916DA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250CCCA-A263-D140-A709-9837176BAAB2}" type="slidenum">
              <a:rPr kumimoji="0"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F44402A3-89B4-424D-8D06-76AD969862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2" name="Rectangle 3">
            <a:extLst>
              <a:ext uri="{FF2B5EF4-FFF2-40B4-BE49-F238E27FC236}">
                <a16:creationId xmlns:a16="http://schemas.microsoft.com/office/drawing/2014/main" id="{A0131D0E-DF20-EB41-B0A2-2D919CDD0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8503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E923DC3B-C647-9C4F-BA63-75A9F35DAEC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56FF8F71-2512-5845-8919-AC5D63C0D2B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4792FBFC-B9F6-2842-9ACC-4AD6421D4C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4580" name="Rectangle 7">
            <a:extLst>
              <a:ext uri="{FF2B5EF4-FFF2-40B4-BE49-F238E27FC236}">
                <a16:creationId xmlns:a16="http://schemas.microsoft.com/office/drawing/2014/main" id="{EB1C58B0-1E51-3B4B-BDFF-D0639916DA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250CCCA-A263-D140-A709-9837176BAAB2}" type="slidenum">
              <a:rPr kumimoji="0"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F44402A3-89B4-424D-8D06-76AD969862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2" name="Rectangle 3">
            <a:extLst>
              <a:ext uri="{FF2B5EF4-FFF2-40B4-BE49-F238E27FC236}">
                <a16:creationId xmlns:a16="http://schemas.microsoft.com/office/drawing/2014/main" id="{A0131D0E-DF20-EB41-B0A2-2D919CDD0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7429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9B38B9A1-4313-4747-8649-99029FE76F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8A7853E7-EBD2-CF4F-954C-FB2CB3C98B0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8675" name="Rectangle 6">
            <a:extLst>
              <a:ext uri="{FF2B5EF4-FFF2-40B4-BE49-F238E27FC236}">
                <a16:creationId xmlns:a16="http://schemas.microsoft.com/office/drawing/2014/main" id="{10009B17-4EDB-6747-AE2B-2E303156A3E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8676" name="Rectangle 7">
            <a:extLst>
              <a:ext uri="{FF2B5EF4-FFF2-40B4-BE49-F238E27FC236}">
                <a16:creationId xmlns:a16="http://schemas.microsoft.com/office/drawing/2014/main" id="{58C41E9A-967B-8549-A76A-C2AAE9FCCE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C636CE2-5562-7B4B-83C4-456727C48C94}" type="slidenum">
              <a:rPr kumimoji="0"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28677" name="Rectangle 2">
            <a:extLst>
              <a:ext uri="{FF2B5EF4-FFF2-40B4-BE49-F238E27FC236}">
                <a16:creationId xmlns:a16="http://schemas.microsoft.com/office/drawing/2014/main" id="{C831A0DC-BE53-6445-9412-71F7F77CA5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8" name="Rectangle 3">
            <a:extLst>
              <a:ext uri="{FF2B5EF4-FFF2-40B4-BE49-F238E27FC236}">
                <a16:creationId xmlns:a16="http://schemas.microsoft.com/office/drawing/2014/main" id="{4F65F62C-EA12-574F-9575-FF68236F65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9B38B9A1-4313-4747-8649-99029FE76F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8A7853E7-EBD2-CF4F-954C-FB2CB3C98B0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8675" name="Rectangle 6">
            <a:extLst>
              <a:ext uri="{FF2B5EF4-FFF2-40B4-BE49-F238E27FC236}">
                <a16:creationId xmlns:a16="http://schemas.microsoft.com/office/drawing/2014/main" id="{10009B17-4EDB-6747-AE2B-2E303156A3E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8676" name="Rectangle 7">
            <a:extLst>
              <a:ext uri="{FF2B5EF4-FFF2-40B4-BE49-F238E27FC236}">
                <a16:creationId xmlns:a16="http://schemas.microsoft.com/office/drawing/2014/main" id="{58C41E9A-967B-8549-A76A-C2AAE9FCCE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C636CE2-5562-7B4B-83C4-456727C48C94}" type="slidenum">
              <a:rPr kumimoji="0"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28677" name="Rectangle 2">
            <a:extLst>
              <a:ext uri="{FF2B5EF4-FFF2-40B4-BE49-F238E27FC236}">
                <a16:creationId xmlns:a16="http://schemas.microsoft.com/office/drawing/2014/main" id="{C831A0DC-BE53-6445-9412-71F7F77CA5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8" name="Rectangle 3">
            <a:extLst>
              <a:ext uri="{FF2B5EF4-FFF2-40B4-BE49-F238E27FC236}">
                <a16:creationId xmlns:a16="http://schemas.microsoft.com/office/drawing/2014/main" id="{4F65F62C-EA12-574F-9575-FF68236F65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5371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9B38B9A1-4313-4747-8649-99029FE76F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8A7853E7-EBD2-CF4F-954C-FB2CB3C98B0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8675" name="Rectangle 6">
            <a:extLst>
              <a:ext uri="{FF2B5EF4-FFF2-40B4-BE49-F238E27FC236}">
                <a16:creationId xmlns:a16="http://schemas.microsoft.com/office/drawing/2014/main" id="{10009B17-4EDB-6747-AE2B-2E303156A3E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8676" name="Rectangle 7">
            <a:extLst>
              <a:ext uri="{FF2B5EF4-FFF2-40B4-BE49-F238E27FC236}">
                <a16:creationId xmlns:a16="http://schemas.microsoft.com/office/drawing/2014/main" id="{58C41E9A-967B-8549-A76A-C2AAE9FCCE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C636CE2-5562-7B4B-83C4-456727C48C94}" type="slidenum">
              <a:rPr kumimoji="0"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28677" name="Rectangle 2">
            <a:extLst>
              <a:ext uri="{FF2B5EF4-FFF2-40B4-BE49-F238E27FC236}">
                <a16:creationId xmlns:a16="http://schemas.microsoft.com/office/drawing/2014/main" id="{C831A0DC-BE53-6445-9412-71F7F77CA5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8" name="Rectangle 3">
            <a:extLst>
              <a:ext uri="{FF2B5EF4-FFF2-40B4-BE49-F238E27FC236}">
                <a16:creationId xmlns:a16="http://schemas.microsoft.com/office/drawing/2014/main" id="{4F65F62C-EA12-574F-9575-FF68236F65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5593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D36F49FB-19C2-BD4A-816F-5020BA1BACE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AA973015-0C8A-9C43-A8B4-1E07FE2C35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41987" name="Rectangle 6">
            <a:extLst>
              <a:ext uri="{FF2B5EF4-FFF2-40B4-BE49-F238E27FC236}">
                <a16:creationId xmlns:a16="http://schemas.microsoft.com/office/drawing/2014/main" id="{F24FAA2A-B105-9D43-93FF-BA664BD839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41988" name="Rectangle 7">
            <a:extLst>
              <a:ext uri="{FF2B5EF4-FFF2-40B4-BE49-F238E27FC236}">
                <a16:creationId xmlns:a16="http://schemas.microsoft.com/office/drawing/2014/main" id="{68D05DFE-7B41-9742-9C17-6B60B48F4B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B16DEF2-526D-8642-A7CC-DEF3DAAAE029}" type="slidenum">
              <a:rPr kumimoji="0"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41989" name="Rectangle 2">
            <a:extLst>
              <a:ext uri="{FF2B5EF4-FFF2-40B4-BE49-F238E27FC236}">
                <a16:creationId xmlns:a16="http://schemas.microsoft.com/office/drawing/2014/main" id="{759C212F-0CC5-B848-87E7-E1B92AC61C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0" name="Rectangle 3">
            <a:extLst>
              <a:ext uri="{FF2B5EF4-FFF2-40B4-BE49-F238E27FC236}">
                <a16:creationId xmlns:a16="http://schemas.microsoft.com/office/drawing/2014/main" id="{835BA16C-446A-2245-8D1B-877B4C9606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D4ACA060-1422-EF4E-B170-67D2A4F986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5B37F5CD-135B-1444-A9FD-F3FCC083ADE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48131" name="Rectangle 6">
            <a:extLst>
              <a:ext uri="{FF2B5EF4-FFF2-40B4-BE49-F238E27FC236}">
                <a16:creationId xmlns:a16="http://schemas.microsoft.com/office/drawing/2014/main" id="{6BEB90FE-A3BC-764F-893B-E656D34C3CD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48132" name="Rectangle 7">
            <a:extLst>
              <a:ext uri="{FF2B5EF4-FFF2-40B4-BE49-F238E27FC236}">
                <a16:creationId xmlns:a16="http://schemas.microsoft.com/office/drawing/2014/main" id="{258325B1-FF67-B04B-B425-0A7B5CA7BF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83FA336-24D1-4241-9370-F38ABF5CEEE4}" type="slidenum">
              <a:rPr kumimoji="0"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48133" name="Rectangle 2">
            <a:extLst>
              <a:ext uri="{FF2B5EF4-FFF2-40B4-BE49-F238E27FC236}">
                <a16:creationId xmlns:a16="http://schemas.microsoft.com/office/drawing/2014/main" id="{11B2341A-735E-0248-A3D9-9AE7B4CBD5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4" name="Rectangle 3">
            <a:extLst>
              <a:ext uri="{FF2B5EF4-FFF2-40B4-BE49-F238E27FC236}">
                <a16:creationId xmlns:a16="http://schemas.microsoft.com/office/drawing/2014/main" id="{D69396CF-75C0-B04F-9E68-9BE4AB74E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4914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D1B06996-7ADB-2040-8D9E-2F685BB0F8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D187979D-A419-2B47-9AC0-05626DEB7A8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50179" name="Rectangle 6">
            <a:extLst>
              <a:ext uri="{FF2B5EF4-FFF2-40B4-BE49-F238E27FC236}">
                <a16:creationId xmlns:a16="http://schemas.microsoft.com/office/drawing/2014/main" id="{26C5F266-DACD-7548-B93B-2D819007F68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50180" name="Rectangle 7">
            <a:extLst>
              <a:ext uri="{FF2B5EF4-FFF2-40B4-BE49-F238E27FC236}">
                <a16:creationId xmlns:a16="http://schemas.microsoft.com/office/drawing/2014/main" id="{85BDD3FA-0317-C942-901E-72F16ED25F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CD1475-6672-704C-AC56-6E686E542820}" type="slidenum">
              <a:rPr kumimoji="0"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50181" name="Rectangle 2">
            <a:extLst>
              <a:ext uri="{FF2B5EF4-FFF2-40B4-BE49-F238E27FC236}">
                <a16:creationId xmlns:a16="http://schemas.microsoft.com/office/drawing/2014/main" id="{AABCFE07-0D57-C543-BAED-533FCB3C85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2" name="Rectangle 3">
            <a:extLst>
              <a:ext uri="{FF2B5EF4-FFF2-40B4-BE49-F238E27FC236}">
                <a16:creationId xmlns:a16="http://schemas.microsoft.com/office/drawing/2014/main" id="{9271B79D-4E68-8347-872A-45302F4EF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581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0">
            <a:extLst>
              <a:ext uri="{FF2B5EF4-FFF2-40B4-BE49-F238E27FC236}">
                <a16:creationId xmlns:a16="http://schemas.microsoft.com/office/drawing/2014/main" id="{A9A466C7-32F4-9340-BB76-D34E67F636D9}"/>
              </a:ext>
            </a:extLst>
          </p:cNvPr>
          <p:cNvGrpSpPr>
            <a:grpSpLocks/>
          </p:cNvGrpSpPr>
          <p:nvPr/>
        </p:nvGrpSpPr>
        <p:grpSpPr bwMode="auto">
          <a:xfrm>
            <a:off x="-257175" y="-23813"/>
            <a:ext cx="9518650" cy="7229476"/>
            <a:chOff x="-162" y="-15"/>
            <a:chExt cx="5996" cy="4554"/>
          </a:xfrm>
        </p:grpSpPr>
        <p:grpSp>
          <p:nvGrpSpPr>
            <p:cNvPr id="5" name="Group 109">
              <a:extLst>
                <a:ext uri="{FF2B5EF4-FFF2-40B4-BE49-F238E27FC236}">
                  <a16:creationId xmlns:a16="http://schemas.microsoft.com/office/drawing/2014/main" id="{4CB08FB0-F96F-734E-A845-1C94705AD96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2" y="-14"/>
              <a:ext cx="5996" cy="4553"/>
              <a:chOff x="-162" y="-14"/>
              <a:chExt cx="5996" cy="4553"/>
            </a:xfrm>
          </p:grpSpPr>
          <p:sp>
            <p:nvSpPr>
              <p:cNvPr id="20" name="Freeform 4">
                <a:extLst>
                  <a:ext uri="{FF2B5EF4-FFF2-40B4-BE49-F238E27FC236}">
                    <a16:creationId xmlns:a16="http://schemas.microsoft.com/office/drawing/2014/main" id="{80D41F38-0342-734C-9652-5E1D564EFC4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4" y="299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377214F2-E0E0-5345-ABC8-C177BAD6FA1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0" y="258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2FA3D330-D802-2645-A548-6742BD20F2B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88" y="3047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AC20C4B2-D3A6-6243-A0D1-D992FB473D9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09" y="355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1CEC9969-4F0E-BA40-B4D9-62F7D208E9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0" y="183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D701167D-47C5-9342-A57D-1FCC61E347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206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292B79E2-CE8C-964F-87D1-DE7A6349549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4" y="189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7" name="Freeform 11">
                <a:extLst>
                  <a:ext uri="{FF2B5EF4-FFF2-40B4-BE49-F238E27FC236}">
                    <a16:creationId xmlns:a16="http://schemas.microsoft.com/office/drawing/2014/main" id="{F9061EAA-6902-544B-A7C0-1EA926AECFD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6" y="338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F7CC7430-A771-6D42-9666-CA8E6EA5D9B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3000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BB15926C-18B1-5F42-AADF-E4633B96EF9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5" y="375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B3852E7B-4F0F-2147-A4D8-94958CB047F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6" y="3575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BAF641ED-2A5C-9A47-A003-5B7CF4A6975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0" y="306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id="{127F0AE8-5A4E-7F40-9955-B9EF3D47EE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88" y="226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9452D3F5-A60B-9B40-9057-61E0EE64954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6" y="235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823D71C0-95AA-4641-B9DD-879C77EF570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7" y="273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3F5A5B8D-B4AD-014D-8FFA-B98AC71DC49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3" y="257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2603108B-2040-9143-A897-869E92415CE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3" y="300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7" name="Freeform 21">
                <a:extLst>
                  <a:ext uri="{FF2B5EF4-FFF2-40B4-BE49-F238E27FC236}">
                    <a16:creationId xmlns:a16="http://schemas.microsoft.com/office/drawing/2014/main" id="{C555FED0-94BB-0440-93BC-BEF6869991B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38" y="374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9A597F90-A12D-7A48-A22D-5A1B6F08024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19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F1997C86-D1A2-894A-A308-59C86C2D17E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2" y="20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1F1C45C5-8C35-DC4D-A6EB-E92C20D5D48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3" y="200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id="{E420414E-7004-0B40-B8B9-BADF43D190A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69" y="337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F7D4FAE4-C5FC-BB46-BC17-CED5B7AE2BC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4" y="295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D3FDF80E-13A9-E649-AD56-002FEE5D61E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6" y="372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id="{21CEEE55-D3D2-E24F-AC66-F334208932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5" y="35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706DD387-46B4-4342-8536-B056600E2CF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69" y="290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6" name="Freeform 30">
                <a:extLst>
                  <a:ext uri="{FF2B5EF4-FFF2-40B4-BE49-F238E27FC236}">
                    <a16:creationId xmlns:a16="http://schemas.microsoft.com/office/drawing/2014/main" id="{34079D77-12C0-474D-9AA3-3EF920D08C3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5" y="204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5468E234-B171-FC44-BFFE-E88CDAD1EFC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1" y="221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8" name="Freeform 32">
                <a:extLst>
                  <a:ext uri="{FF2B5EF4-FFF2-40B4-BE49-F238E27FC236}">
                    <a16:creationId xmlns:a16="http://schemas.microsoft.com/office/drawing/2014/main" id="{98F34E0B-CC5E-8E4B-AF39-FCD033E81C7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0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9" name="Freeform 33">
                <a:extLst>
                  <a:ext uri="{FF2B5EF4-FFF2-40B4-BE49-F238E27FC236}">
                    <a16:creationId xmlns:a16="http://schemas.microsoft.com/office/drawing/2014/main" id="{56565926-EE43-1246-8B05-43744A6A2EE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6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0" name="Freeform 34">
                <a:extLst>
                  <a:ext uri="{FF2B5EF4-FFF2-40B4-BE49-F238E27FC236}">
                    <a16:creationId xmlns:a16="http://schemas.microsoft.com/office/drawing/2014/main" id="{FF9083C4-F83F-E442-A7E1-080CFF23E14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20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1" name="Freeform 35">
                <a:extLst>
                  <a:ext uri="{FF2B5EF4-FFF2-40B4-BE49-F238E27FC236}">
                    <a16:creationId xmlns:a16="http://schemas.microsoft.com/office/drawing/2014/main" id="{303477B9-A369-1740-8B91-8AEA80200C0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1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2" name="Freeform 36">
                <a:extLst>
                  <a:ext uri="{FF2B5EF4-FFF2-40B4-BE49-F238E27FC236}">
                    <a16:creationId xmlns:a16="http://schemas.microsoft.com/office/drawing/2014/main" id="{A29F5D5F-4B79-7646-9050-7E8E66C4479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4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3" name="Freeform 37">
                <a:extLst>
                  <a:ext uri="{FF2B5EF4-FFF2-40B4-BE49-F238E27FC236}">
                    <a16:creationId xmlns:a16="http://schemas.microsoft.com/office/drawing/2014/main" id="{0A995598-DFEC-2F47-87CE-CF9DEE5E0E4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5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4" name="Freeform 38">
                <a:extLst>
                  <a:ext uri="{FF2B5EF4-FFF2-40B4-BE49-F238E27FC236}">
                    <a16:creationId xmlns:a16="http://schemas.microsoft.com/office/drawing/2014/main" id="{7FF56F42-7743-9347-A9AC-E98F58CEB55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5" y="-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5" name="Freeform 39">
                <a:extLst>
                  <a:ext uri="{FF2B5EF4-FFF2-40B4-BE49-F238E27FC236}">
                    <a16:creationId xmlns:a16="http://schemas.microsoft.com/office/drawing/2014/main" id="{98298F3B-861F-2C42-9420-2F33853D2AE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2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6" name="Freeform 40">
                <a:extLst>
                  <a:ext uri="{FF2B5EF4-FFF2-40B4-BE49-F238E27FC236}">
                    <a16:creationId xmlns:a16="http://schemas.microsoft.com/office/drawing/2014/main" id="{90843FCC-A753-D845-904B-CCF72778A47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5" y="95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7" name="Freeform 41">
                <a:extLst>
                  <a:ext uri="{FF2B5EF4-FFF2-40B4-BE49-F238E27FC236}">
                    <a16:creationId xmlns:a16="http://schemas.microsoft.com/office/drawing/2014/main" id="{4BB3146C-1E65-2245-A693-49D89A13108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7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8" name="Freeform 42">
                <a:extLst>
                  <a:ext uri="{FF2B5EF4-FFF2-40B4-BE49-F238E27FC236}">
                    <a16:creationId xmlns:a16="http://schemas.microsoft.com/office/drawing/2014/main" id="{C87A8504-440F-D940-B1A1-D44C849FA63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2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9" name="Freeform 43">
                <a:extLst>
                  <a:ext uri="{FF2B5EF4-FFF2-40B4-BE49-F238E27FC236}">
                    <a16:creationId xmlns:a16="http://schemas.microsoft.com/office/drawing/2014/main" id="{D912C4DC-ACD3-0B43-824A-98DECCE84BD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6" y="9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0" name="Freeform 44">
                <a:extLst>
                  <a:ext uri="{FF2B5EF4-FFF2-40B4-BE49-F238E27FC236}">
                    <a16:creationId xmlns:a16="http://schemas.microsoft.com/office/drawing/2014/main" id="{E968B524-D73D-2D4F-9CCF-82038DF6DD2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28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1" name="Freeform 45">
                <a:extLst>
                  <a:ext uri="{FF2B5EF4-FFF2-40B4-BE49-F238E27FC236}">
                    <a16:creationId xmlns:a16="http://schemas.microsoft.com/office/drawing/2014/main" id="{0F29C865-7D6D-314F-B9AD-EE08042100F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20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2" name="Freeform 46">
                <a:extLst>
                  <a:ext uri="{FF2B5EF4-FFF2-40B4-BE49-F238E27FC236}">
                    <a16:creationId xmlns:a16="http://schemas.microsoft.com/office/drawing/2014/main" id="{7CC2B3AC-763D-CF41-BDBF-A3CB4B847CF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5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3" name="Freeform 47">
                <a:extLst>
                  <a:ext uri="{FF2B5EF4-FFF2-40B4-BE49-F238E27FC236}">
                    <a16:creationId xmlns:a16="http://schemas.microsoft.com/office/drawing/2014/main" id="{4EACA96B-51CA-C34A-A534-8C8069EC836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1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4" name="Freeform 48">
                <a:extLst>
                  <a:ext uri="{FF2B5EF4-FFF2-40B4-BE49-F238E27FC236}">
                    <a16:creationId xmlns:a16="http://schemas.microsoft.com/office/drawing/2014/main" id="{2B8691AE-C9BC-A14B-BE29-0444438628E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5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5" name="Freeform 49">
                <a:extLst>
                  <a:ext uri="{FF2B5EF4-FFF2-40B4-BE49-F238E27FC236}">
                    <a16:creationId xmlns:a16="http://schemas.microsoft.com/office/drawing/2014/main" id="{FD73E51F-FC63-BB4E-B58F-4CD2054E0CB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6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6" name="Freeform 50">
                <a:extLst>
                  <a:ext uri="{FF2B5EF4-FFF2-40B4-BE49-F238E27FC236}">
                    <a16:creationId xmlns:a16="http://schemas.microsoft.com/office/drawing/2014/main" id="{9DFC5B6D-53C1-7346-A961-7617C2D1640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899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7" name="Freeform 51">
                <a:extLst>
                  <a:ext uri="{FF2B5EF4-FFF2-40B4-BE49-F238E27FC236}">
                    <a16:creationId xmlns:a16="http://schemas.microsoft.com/office/drawing/2014/main" id="{710DA00C-E0D6-CE4E-9239-3553222A13A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0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8" name="Freeform 52">
                <a:extLst>
                  <a:ext uri="{FF2B5EF4-FFF2-40B4-BE49-F238E27FC236}">
                    <a16:creationId xmlns:a16="http://schemas.microsoft.com/office/drawing/2014/main" id="{74E14C6E-A734-694F-A16C-71E2F1ADB7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5" y="5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9" name="Freeform 53">
                <a:extLst>
                  <a:ext uri="{FF2B5EF4-FFF2-40B4-BE49-F238E27FC236}">
                    <a16:creationId xmlns:a16="http://schemas.microsoft.com/office/drawing/2014/main" id="{7F59E0CF-6E53-3C47-BFC4-375E7284D92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7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0" name="Freeform 54">
                <a:extLst>
                  <a:ext uri="{FF2B5EF4-FFF2-40B4-BE49-F238E27FC236}">
                    <a16:creationId xmlns:a16="http://schemas.microsoft.com/office/drawing/2014/main" id="{99EE8903-74DE-4A42-83FE-7E12C424BA4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08" y="107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1" name="Freeform 55">
                <a:extLst>
                  <a:ext uri="{FF2B5EF4-FFF2-40B4-BE49-F238E27FC236}">
                    <a16:creationId xmlns:a16="http://schemas.microsoft.com/office/drawing/2014/main" id="{F4F767C6-E24D-A24F-B630-36CC4F882BD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2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2" name="Freeform 56">
                <a:extLst>
                  <a:ext uri="{FF2B5EF4-FFF2-40B4-BE49-F238E27FC236}">
                    <a16:creationId xmlns:a16="http://schemas.microsoft.com/office/drawing/2014/main" id="{3335760E-07B6-AA46-8C50-640B4E7AC5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3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3" name="Freeform 57">
                <a:extLst>
                  <a:ext uri="{FF2B5EF4-FFF2-40B4-BE49-F238E27FC236}">
                    <a16:creationId xmlns:a16="http://schemas.microsoft.com/office/drawing/2014/main" id="{FDE7328E-9743-0D4F-80CD-A442F1CB318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1" y="9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4" name="Freeform 58">
                <a:extLst>
                  <a:ext uri="{FF2B5EF4-FFF2-40B4-BE49-F238E27FC236}">
                    <a16:creationId xmlns:a16="http://schemas.microsoft.com/office/drawing/2014/main" id="{F6D11ECC-812B-0A4B-94FA-482BB71312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3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A56891BF-7301-CC4F-8CDB-4B1F4AE5DF1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7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6" name="Freeform 60">
                <a:extLst>
                  <a:ext uri="{FF2B5EF4-FFF2-40B4-BE49-F238E27FC236}">
                    <a16:creationId xmlns:a16="http://schemas.microsoft.com/office/drawing/2014/main" id="{15266995-A009-A741-BF61-7817B932842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5" y="86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7" name="Freeform 61">
                <a:extLst>
                  <a:ext uri="{FF2B5EF4-FFF2-40B4-BE49-F238E27FC236}">
                    <a16:creationId xmlns:a16="http://schemas.microsoft.com/office/drawing/2014/main" id="{6CD18D81-2538-6448-B817-B2DF6E8BBAA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475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8" name="Freeform 62">
                <a:extLst>
                  <a:ext uri="{FF2B5EF4-FFF2-40B4-BE49-F238E27FC236}">
                    <a16:creationId xmlns:a16="http://schemas.microsoft.com/office/drawing/2014/main" id="{E9750AA9-5B13-0E40-BFEA-A0214265827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1128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9" name="Freeform 63">
                <a:extLst>
                  <a:ext uri="{FF2B5EF4-FFF2-40B4-BE49-F238E27FC236}">
                    <a16:creationId xmlns:a16="http://schemas.microsoft.com/office/drawing/2014/main" id="{374B8FF9-EAEF-804A-BC4E-AB14E184FEE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2" y="157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0" name="Freeform 64">
                <a:extLst>
                  <a:ext uri="{FF2B5EF4-FFF2-40B4-BE49-F238E27FC236}">
                    <a16:creationId xmlns:a16="http://schemas.microsoft.com/office/drawing/2014/main" id="{7312F189-78CC-1A44-B409-BD2DD5F4628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28" y="24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1" name="Freeform 65">
                <a:extLst>
                  <a:ext uri="{FF2B5EF4-FFF2-40B4-BE49-F238E27FC236}">
                    <a16:creationId xmlns:a16="http://schemas.microsoft.com/office/drawing/2014/main" id="{63B16BF0-19D6-654A-8F48-41D770E78B8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7" y="-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2" name="Freeform 66">
                <a:extLst>
                  <a:ext uri="{FF2B5EF4-FFF2-40B4-BE49-F238E27FC236}">
                    <a16:creationId xmlns:a16="http://schemas.microsoft.com/office/drawing/2014/main" id="{8C524F94-D805-2043-A06C-9DAC6D1F1BE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3" y="127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3" name="Freeform 67">
                <a:extLst>
                  <a:ext uri="{FF2B5EF4-FFF2-40B4-BE49-F238E27FC236}">
                    <a16:creationId xmlns:a16="http://schemas.microsoft.com/office/drawing/2014/main" id="{9A162080-0245-B948-821E-1182E5BD02F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28" y="94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4" name="Freeform 68">
                <a:extLst>
                  <a:ext uri="{FF2B5EF4-FFF2-40B4-BE49-F238E27FC236}">
                    <a16:creationId xmlns:a16="http://schemas.microsoft.com/office/drawing/2014/main" id="{5DEAFDFE-BE50-3A45-811F-ECF3A588E13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2" y="321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5" name="Freeform 69">
                <a:extLst>
                  <a:ext uri="{FF2B5EF4-FFF2-40B4-BE49-F238E27FC236}">
                    <a16:creationId xmlns:a16="http://schemas.microsoft.com/office/drawing/2014/main" id="{DCCDDAC9-BF07-AF41-A324-94271CFA9A9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1" y="1609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6" name="Freeform 70">
                <a:extLst>
                  <a:ext uri="{FF2B5EF4-FFF2-40B4-BE49-F238E27FC236}">
                    <a16:creationId xmlns:a16="http://schemas.microsoft.com/office/drawing/2014/main" id="{D080721B-2F35-0E4F-97EE-5BDC99EB35E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899" y="7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7" name="Freeform 71">
                <a:extLst>
                  <a:ext uri="{FF2B5EF4-FFF2-40B4-BE49-F238E27FC236}">
                    <a16:creationId xmlns:a16="http://schemas.microsoft.com/office/drawing/2014/main" id="{0EFD1A8E-1D78-F245-859A-E3177271888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2" y="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8" name="Freeform 72">
                <a:extLst>
                  <a:ext uri="{FF2B5EF4-FFF2-40B4-BE49-F238E27FC236}">
                    <a16:creationId xmlns:a16="http://schemas.microsoft.com/office/drawing/2014/main" id="{704E6401-6D3F-0C40-8F4F-7D4C5D0495B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3" y="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9" name="Freeform 73">
                <a:extLst>
                  <a:ext uri="{FF2B5EF4-FFF2-40B4-BE49-F238E27FC236}">
                    <a16:creationId xmlns:a16="http://schemas.microsoft.com/office/drawing/2014/main" id="{B5BC052A-AE9C-1047-9E11-0FA2F4B9F29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7" y="29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0" name="Freeform 74">
                <a:extLst>
                  <a:ext uri="{FF2B5EF4-FFF2-40B4-BE49-F238E27FC236}">
                    <a16:creationId xmlns:a16="http://schemas.microsoft.com/office/drawing/2014/main" id="{FDCCB3E4-B763-114A-8F8E-5ACE12AFD96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2587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1" name="Freeform 75">
                <a:extLst>
                  <a:ext uri="{FF2B5EF4-FFF2-40B4-BE49-F238E27FC236}">
                    <a16:creationId xmlns:a16="http://schemas.microsoft.com/office/drawing/2014/main" id="{F34D7E1E-B5F7-CA41-841F-9E93B4F05C2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324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2" name="Freeform 76">
                <a:extLst>
                  <a:ext uri="{FF2B5EF4-FFF2-40B4-BE49-F238E27FC236}">
                    <a16:creationId xmlns:a16="http://schemas.microsoft.com/office/drawing/2014/main" id="{35EBC614-E75B-EB4C-8E3F-34813EA7E25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4" y="361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3" name="Freeform 77">
                <a:extLst>
                  <a:ext uri="{FF2B5EF4-FFF2-40B4-BE49-F238E27FC236}">
                    <a16:creationId xmlns:a16="http://schemas.microsoft.com/office/drawing/2014/main" id="{C71419A1-505F-8F4E-BDA6-EB51908B79A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2" y="204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4" name="Freeform 78">
                <a:extLst>
                  <a:ext uri="{FF2B5EF4-FFF2-40B4-BE49-F238E27FC236}">
                    <a16:creationId xmlns:a16="http://schemas.microsoft.com/office/drawing/2014/main" id="{4C303335-43CD-074F-B61C-DC552A35B36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1" y="201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5" name="Freeform 79">
                <a:extLst>
                  <a:ext uri="{FF2B5EF4-FFF2-40B4-BE49-F238E27FC236}">
                    <a16:creationId xmlns:a16="http://schemas.microsoft.com/office/drawing/2014/main" id="{1B370D86-C74F-2B4B-9156-AFCB79A1374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3" y="368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6" name="Freeform 80">
                <a:extLst>
                  <a:ext uri="{FF2B5EF4-FFF2-40B4-BE49-F238E27FC236}">
                    <a16:creationId xmlns:a16="http://schemas.microsoft.com/office/drawing/2014/main" id="{801ED773-2F33-F74C-813A-1E3E5278801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4" y="319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7" name="Freeform 81">
                <a:extLst>
                  <a:ext uri="{FF2B5EF4-FFF2-40B4-BE49-F238E27FC236}">
                    <a16:creationId xmlns:a16="http://schemas.microsoft.com/office/drawing/2014/main" id="{726C1141-E4B0-164C-A218-121FC4D8D9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1" y="363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8" name="Freeform 82">
                <a:extLst>
                  <a:ext uri="{FF2B5EF4-FFF2-40B4-BE49-F238E27FC236}">
                    <a16:creationId xmlns:a16="http://schemas.microsoft.com/office/drawing/2014/main" id="{DEC651C2-A669-5048-B097-88A8FE8A575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7" y="25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9" name="Freeform 83">
                <a:extLst>
                  <a:ext uri="{FF2B5EF4-FFF2-40B4-BE49-F238E27FC236}">
                    <a16:creationId xmlns:a16="http://schemas.microsoft.com/office/drawing/2014/main" id="{2ABEF54F-CF58-D046-83FE-D98C355D3EA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6" y="210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00" name="Freeform 84">
                <a:extLst>
                  <a:ext uri="{FF2B5EF4-FFF2-40B4-BE49-F238E27FC236}">
                    <a16:creationId xmlns:a16="http://schemas.microsoft.com/office/drawing/2014/main" id="{6D3529A2-61A5-FB42-AA2C-03D2D219EDC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79" y="24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grpSp>
          <p:nvGrpSpPr>
            <p:cNvPr id="6" name="Group 105">
              <a:extLst>
                <a:ext uri="{FF2B5EF4-FFF2-40B4-BE49-F238E27FC236}">
                  <a16:creationId xmlns:a16="http://schemas.microsoft.com/office/drawing/2014/main" id="{FBAC60BA-3F14-FA40-9037-120EC46C4C7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6" y="1888"/>
              <a:ext cx="5577" cy="1272"/>
              <a:chOff x="76" y="1888"/>
              <a:chExt cx="5577" cy="1272"/>
            </a:xfrm>
          </p:grpSpPr>
          <p:sp>
            <p:nvSpPr>
              <p:cNvPr id="7" name="Freeform 91">
                <a:extLst>
                  <a:ext uri="{FF2B5EF4-FFF2-40B4-BE49-F238E27FC236}">
                    <a16:creationId xmlns:a16="http://schemas.microsoft.com/office/drawing/2014/main" id="{4D8DAAA9-635C-A14E-8388-1D03D5AD123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3632084">
                <a:off x="225" y="2083"/>
                <a:ext cx="1123" cy="1031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rgbClr val="808080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grpSp>
            <p:nvGrpSpPr>
              <p:cNvPr id="8" name="Group 85">
                <a:extLst>
                  <a:ext uri="{FF2B5EF4-FFF2-40B4-BE49-F238E27FC236}">
                    <a16:creationId xmlns:a16="http://schemas.microsoft.com/office/drawing/2014/main" id="{5BDD8DE3-B453-934A-A054-1F1EC0AAEC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221"/>
                <a:ext cx="5509" cy="141"/>
                <a:chOff x="150" y="543"/>
                <a:chExt cx="5309" cy="200"/>
              </a:xfrm>
            </p:grpSpPr>
            <p:sp>
              <p:nvSpPr>
                <p:cNvPr id="18" name="AutoShape 86">
                  <a:extLst>
                    <a:ext uri="{FF2B5EF4-FFF2-40B4-BE49-F238E27FC236}">
                      <a16:creationId xmlns:a16="http://schemas.microsoft.com/office/drawing/2014/main" id="{19EE0BB1-3CEF-D44D-A226-7C278D0777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9" name="Rectangle 87">
                  <a:extLst>
                    <a:ext uri="{FF2B5EF4-FFF2-40B4-BE49-F238E27FC236}">
                      <a16:creationId xmlns:a16="http://schemas.microsoft.com/office/drawing/2014/main" id="{69A28C3F-000E-8542-A16A-6DADC207D5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75" y="600"/>
                  <a:ext cx="5251" cy="50"/>
                </a:xfrm>
                <a:prstGeom prst="rect">
                  <a:avLst/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</p:grpSp>
          <p:grpSp>
            <p:nvGrpSpPr>
              <p:cNvPr id="9" name="Group 88">
                <a:extLst>
                  <a:ext uri="{FF2B5EF4-FFF2-40B4-BE49-F238E27FC236}">
                    <a16:creationId xmlns:a16="http://schemas.microsoft.com/office/drawing/2014/main" id="{46F95661-5C73-5540-B770-47422AF365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" y="2164"/>
                <a:ext cx="5509" cy="141"/>
                <a:chOff x="150" y="543"/>
                <a:chExt cx="5309" cy="200"/>
              </a:xfrm>
            </p:grpSpPr>
            <p:sp>
              <p:nvSpPr>
                <p:cNvPr id="16" name="AutoShape 89">
                  <a:extLst>
                    <a:ext uri="{FF2B5EF4-FFF2-40B4-BE49-F238E27FC236}">
                      <a16:creationId xmlns:a16="http://schemas.microsoft.com/office/drawing/2014/main" id="{1440A107-EB95-FC45-AC6B-4EA66D9756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B2B2B2">
                        <a:gamma/>
                        <a:shade val="46275"/>
                        <a:invGamma/>
                      </a:srgbClr>
                    </a:gs>
                    <a:gs pos="50000">
                      <a:srgbClr val="B2B2B2"/>
                    </a:gs>
                    <a:gs pos="100000">
                      <a:srgbClr val="B2B2B2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7" name="Rectangle 90">
                  <a:extLst>
                    <a:ext uri="{FF2B5EF4-FFF2-40B4-BE49-F238E27FC236}">
                      <a16:creationId xmlns:a16="http://schemas.microsoft.com/office/drawing/2014/main" id="{318942F8-075E-BA4F-92C3-81B0EAF7CB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" y="600"/>
                  <a:ext cx="5251" cy="50"/>
                </a:xfrm>
                <a:prstGeom prst="rect">
                  <a:avLst/>
                </a:prstGeom>
                <a:gradFill rotWithShape="0">
                  <a:gsLst>
                    <a:gs pos="0">
                      <a:srgbClr val="B2B2B2"/>
                    </a:gs>
                    <a:gs pos="50000">
                      <a:srgbClr val="B2B2B2">
                        <a:gamma/>
                        <a:tint val="27451"/>
                        <a:invGamma/>
                      </a:srgbClr>
                    </a:gs>
                    <a:gs pos="100000">
                      <a:srgbClr val="B2B2B2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</p:grpSp>
          <p:grpSp>
            <p:nvGrpSpPr>
              <p:cNvPr id="10" name="Group 92">
                <a:extLst>
                  <a:ext uri="{FF2B5EF4-FFF2-40B4-BE49-F238E27FC236}">
                    <a16:creationId xmlns:a16="http://schemas.microsoft.com/office/drawing/2014/main" id="{80FEB165-62A1-0C41-A571-6A5BDE1F3E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629538">
                <a:off x="242" y="1925"/>
                <a:ext cx="1025" cy="952"/>
                <a:chOff x="1079" y="919"/>
                <a:chExt cx="2844" cy="2639"/>
              </a:xfrm>
            </p:grpSpPr>
            <p:sp>
              <p:nvSpPr>
                <p:cNvPr id="11" name="Freeform 93">
                  <a:extLst>
                    <a:ext uri="{FF2B5EF4-FFF2-40B4-BE49-F238E27FC236}">
                      <a16:creationId xmlns:a16="http://schemas.microsoft.com/office/drawing/2014/main" id="{3726EC20-761F-1848-9DC8-3300EFEB13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9" y="942"/>
                  <a:ext cx="2844" cy="2611"/>
                </a:xfrm>
                <a:custGeom>
                  <a:avLst/>
                  <a:gdLst/>
                  <a:ahLst/>
                  <a:cxnLst>
                    <a:cxn ang="0">
                      <a:pos x="17" y="180"/>
                    </a:cxn>
                    <a:cxn ang="0">
                      <a:pos x="284" y="720"/>
                    </a:cxn>
                    <a:cxn ang="0">
                      <a:pos x="380" y="687"/>
                    </a:cxn>
                    <a:cxn ang="0">
                      <a:pos x="647" y="249"/>
                    </a:cxn>
                    <a:cxn ang="0">
                      <a:pos x="716" y="138"/>
                    </a:cxn>
                    <a:cxn ang="0">
                      <a:pos x="182" y="0"/>
                    </a:cxn>
                    <a:cxn ang="0">
                      <a:pos x="17" y="180"/>
                    </a:cxn>
                  </a:cxnLst>
                  <a:rect l="0" t="0" r="r" b="b"/>
                  <a:pathLst>
                    <a:path w="866" h="795">
                      <a:moveTo>
                        <a:pt x="17" y="180"/>
                      </a:moveTo>
                      <a:cubicBezTo>
                        <a:pt x="49" y="413"/>
                        <a:pt x="206" y="636"/>
                        <a:pt x="284" y="720"/>
                      </a:cubicBezTo>
                      <a:cubicBezTo>
                        <a:pt x="359" y="795"/>
                        <a:pt x="422" y="771"/>
                        <a:pt x="380" y="687"/>
                      </a:cubicBezTo>
                      <a:cubicBezTo>
                        <a:pt x="284" y="378"/>
                        <a:pt x="197" y="183"/>
                        <a:pt x="647" y="249"/>
                      </a:cubicBezTo>
                      <a:cubicBezTo>
                        <a:pt x="866" y="276"/>
                        <a:pt x="791" y="175"/>
                        <a:pt x="716" y="138"/>
                      </a:cubicBezTo>
                      <a:cubicBezTo>
                        <a:pt x="575" y="63"/>
                        <a:pt x="317" y="6"/>
                        <a:pt x="182" y="0"/>
                      </a:cubicBezTo>
                      <a:cubicBezTo>
                        <a:pt x="95" y="0"/>
                        <a:pt x="0" y="32"/>
                        <a:pt x="17" y="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mpd="sng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2" name="Freeform 94">
                  <a:extLst>
                    <a:ext uri="{FF2B5EF4-FFF2-40B4-BE49-F238E27FC236}">
                      <a16:creationId xmlns:a16="http://schemas.microsoft.com/office/drawing/2014/main" id="{5C9F8248-30C2-0040-980C-4B72D1BB8C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3" y="962"/>
                  <a:ext cx="641" cy="1913"/>
                </a:xfrm>
                <a:custGeom>
                  <a:avLst/>
                  <a:gdLst/>
                  <a:ahLst/>
                  <a:cxnLst>
                    <a:cxn ang="0">
                      <a:pos x="209" y="42"/>
                    </a:cxn>
                    <a:cxn ang="0">
                      <a:pos x="1" y="551"/>
                    </a:cxn>
                    <a:cxn ang="0">
                      <a:pos x="218" y="1319"/>
                    </a:cxn>
                    <a:cxn ang="0">
                      <a:pos x="518" y="1845"/>
                    </a:cxn>
                    <a:cxn ang="0">
                      <a:pos x="551" y="1761"/>
                    </a:cxn>
                    <a:cxn ang="0">
                      <a:pos x="259" y="1060"/>
                    </a:cxn>
                    <a:cxn ang="0">
                      <a:pos x="218" y="559"/>
                    </a:cxn>
                    <a:cxn ang="0">
                      <a:pos x="343" y="192"/>
                    </a:cxn>
                    <a:cxn ang="0">
                      <a:pos x="476" y="117"/>
                    </a:cxn>
                    <a:cxn ang="0">
                      <a:pos x="635" y="58"/>
                    </a:cxn>
                    <a:cxn ang="0">
                      <a:pos x="518" y="8"/>
                    </a:cxn>
                    <a:cxn ang="0">
                      <a:pos x="326" y="8"/>
                    </a:cxn>
                    <a:cxn ang="0">
                      <a:pos x="209" y="42"/>
                    </a:cxn>
                  </a:cxnLst>
                  <a:rect l="0" t="0" r="r" b="b"/>
                  <a:pathLst>
                    <a:path w="642" h="1919">
                      <a:moveTo>
                        <a:pt x="209" y="42"/>
                      </a:moveTo>
                      <a:cubicBezTo>
                        <a:pt x="59" y="125"/>
                        <a:pt x="0" y="338"/>
                        <a:pt x="1" y="551"/>
                      </a:cubicBezTo>
                      <a:cubicBezTo>
                        <a:pt x="2" y="764"/>
                        <a:pt x="132" y="1103"/>
                        <a:pt x="218" y="1319"/>
                      </a:cubicBezTo>
                      <a:cubicBezTo>
                        <a:pt x="304" y="1535"/>
                        <a:pt x="462" y="1771"/>
                        <a:pt x="518" y="1845"/>
                      </a:cubicBezTo>
                      <a:cubicBezTo>
                        <a:pt x="574" y="1919"/>
                        <a:pt x="594" y="1892"/>
                        <a:pt x="551" y="1761"/>
                      </a:cubicBezTo>
                      <a:cubicBezTo>
                        <a:pt x="508" y="1630"/>
                        <a:pt x="314" y="1260"/>
                        <a:pt x="259" y="1060"/>
                      </a:cubicBezTo>
                      <a:cubicBezTo>
                        <a:pt x="204" y="860"/>
                        <a:pt x="204" y="704"/>
                        <a:pt x="218" y="559"/>
                      </a:cubicBezTo>
                      <a:cubicBezTo>
                        <a:pt x="232" y="414"/>
                        <a:pt x="300" y="266"/>
                        <a:pt x="343" y="192"/>
                      </a:cubicBezTo>
                      <a:cubicBezTo>
                        <a:pt x="386" y="118"/>
                        <a:pt x="427" y="139"/>
                        <a:pt x="476" y="117"/>
                      </a:cubicBezTo>
                      <a:cubicBezTo>
                        <a:pt x="525" y="95"/>
                        <a:pt x="628" y="76"/>
                        <a:pt x="635" y="58"/>
                      </a:cubicBezTo>
                      <a:cubicBezTo>
                        <a:pt x="642" y="40"/>
                        <a:pt x="569" y="16"/>
                        <a:pt x="518" y="8"/>
                      </a:cubicBezTo>
                      <a:cubicBezTo>
                        <a:pt x="467" y="0"/>
                        <a:pt x="378" y="2"/>
                        <a:pt x="326" y="8"/>
                      </a:cubicBezTo>
                      <a:cubicBezTo>
                        <a:pt x="274" y="14"/>
                        <a:pt x="259" y="0"/>
                        <a:pt x="209" y="4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3" name="Freeform 95">
                  <a:extLst>
                    <a:ext uri="{FF2B5EF4-FFF2-40B4-BE49-F238E27FC236}">
                      <a16:creationId xmlns:a16="http://schemas.microsoft.com/office/drawing/2014/main" id="{32EB0891-8EFB-8F40-86DF-BDAF6A8481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0" y="918"/>
                  <a:ext cx="2411" cy="629"/>
                </a:xfrm>
                <a:custGeom>
                  <a:avLst/>
                  <a:gdLst/>
                  <a:ahLst/>
                  <a:cxnLst>
                    <a:cxn ang="0">
                      <a:pos x="11" y="117"/>
                    </a:cxn>
                    <a:cxn ang="0">
                      <a:pos x="250" y="10"/>
                    </a:cxn>
                    <a:cxn ang="0">
                      <a:pos x="765" y="58"/>
                    </a:cxn>
                    <a:cxn ang="0">
                      <a:pos x="1574" y="256"/>
                    </a:cxn>
                    <a:cxn ang="0">
                      <a:pos x="2162" y="470"/>
                    </a:cxn>
                    <a:cxn ang="0">
                      <a:pos x="2359" y="586"/>
                    </a:cxn>
                    <a:cxn ang="0">
                      <a:pos x="2307" y="601"/>
                    </a:cxn>
                    <a:cxn ang="0">
                      <a:pos x="1741" y="415"/>
                    </a:cxn>
                    <a:cxn ang="0">
                      <a:pos x="874" y="212"/>
                    </a:cxn>
                    <a:cxn ang="0">
                      <a:pos x="382" y="179"/>
                    </a:cxn>
                    <a:cxn ang="0">
                      <a:pos x="198" y="270"/>
                    </a:cxn>
                    <a:cxn ang="0">
                      <a:pos x="31" y="187"/>
                    </a:cxn>
                    <a:cxn ang="0">
                      <a:pos x="11" y="117"/>
                    </a:cxn>
                  </a:cxnLst>
                  <a:rect l="0" t="0" r="r" b="b"/>
                  <a:pathLst>
                    <a:path w="2411" h="630">
                      <a:moveTo>
                        <a:pt x="11" y="117"/>
                      </a:moveTo>
                      <a:cubicBezTo>
                        <a:pt x="41" y="92"/>
                        <a:pt x="124" y="20"/>
                        <a:pt x="250" y="10"/>
                      </a:cubicBezTo>
                      <a:cubicBezTo>
                        <a:pt x="375" y="0"/>
                        <a:pt x="545" y="18"/>
                        <a:pt x="765" y="58"/>
                      </a:cubicBezTo>
                      <a:cubicBezTo>
                        <a:pt x="986" y="100"/>
                        <a:pt x="1341" y="187"/>
                        <a:pt x="1574" y="256"/>
                      </a:cubicBezTo>
                      <a:cubicBezTo>
                        <a:pt x="1807" y="324"/>
                        <a:pt x="2032" y="415"/>
                        <a:pt x="2162" y="470"/>
                      </a:cubicBezTo>
                      <a:cubicBezTo>
                        <a:pt x="2293" y="525"/>
                        <a:pt x="2336" y="565"/>
                        <a:pt x="2359" y="586"/>
                      </a:cubicBezTo>
                      <a:cubicBezTo>
                        <a:pt x="2383" y="607"/>
                        <a:pt x="2411" y="630"/>
                        <a:pt x="2307" y="601"/>
                      </a:cubicBezTo>
                      <a:cubicBezTo>
                        <a:pt x="2204" y="573"/>
                        <a:pt x="1980" y="481"/>
                        <a:pt x="1741" y="415"/>
                      </a:cubicBezTo>
                      <a:cubicBezTo>
                        <a:pt x="1502" y="351"/>
                        <a:pt x="1100" y="251"/>
                        <a:pt x="874" y="212"/>
                      </a:cubicBezTo>
                      <a:cubicBezTo>
                        <a:pt x="648" y="173"/>
                        <a:pt x="495" y="169"/>
                        <a:pt x="382" y="179"/>
                      </a:cubicBezTo>
                      <a:cubicBezTo>
                        <a:pt x="269" y="189"/>
                        <a:pt x="256" y="269"/>
                        <a:pt x="198" y="270"/>
                      </a:cubicBezTo>
                      <a:cubicBezTo>
                        <a:pt x="140" y="271"/>
                        <a:pt x="62" y="212"/>
                        <a:pt x="31" y="187"/>
                      </a:cubicBezTo>
                      <a:cubicBezTo>
                        <a:pt x="0" y="162"/>
                        <a:pt x="15" y="132"/>
                        <a:pt x="11" y="11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4" name="Freeform 96">
                  <a:extLst>
                    <a:ext uri="{FF2B5EF4-FFF2-40B4-BE49-F238E27FC236}">
                      <a16:creationId xmlns:a16="http://schemas.microsoft.com/office/drawing/2014/main" id="{526110D5-FFA5-A849-A5A7-B3F4F3E902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7" y="1621"/>
                  <a:ext cx="1543" cy="1500"/>
                </a:xfrm>
                <a:custGeom>
                  <a:avLst/>
                  <a:gdLst/>
                  <a:ahLst/>
                  <a:cxnLst>
                    <a:cxn ang="0">
                      <a:pos x="54" y="275"/>
                    </a:cxn>
                    <a:cxn ang="0">
                      <a:pos x="388" y="33"/>
                    </a:cxn>
                    <a:cxn ang="0">
                      <a:pos x="1323" y="74"/>
                    </a:cxn>
                    <a:cxn ang="0">
                      <a:pos x="1448" y="149"/>
                    </a:cxn>
                    <a:cxn ang="0">
                      <a:pos x="730" y="108"/>
                    </a:cxn>
                    <a:cxn ang="0">
                      <a:pos x="305" y="216"/>
                    </a:cxn>
                    <a:cxn ang="0">
                      <a:pos x="146" y="525"/>
                    </a:cxn>
                    <a:cxn ang="0">
                      <a:pos x="246" y="1126"/>
                    </a:cxn>
                    <a:cxn ang="0">
                      <a:pos x="338" y="1435"/>
                    </a:cxn>
                    <a:cxn ang="0">
                      <a:pos x="280" y="1435"/>
                    </a:cxn>
                    <a:cxn ang="0">
                      <a:pos x="121" y="1034"/>
                    </a:cxn>
                    <a:cxn ang="0">
                      <a:pos x="38" y="617"/>
                    </a:cxn>
                    <a:cxn ang="0">
                      <a:pos x="54" y="275"/>
                    </a:cxn>
                  </a:cxnLst>
                  <a:rect l="0" t="0" r="r" b="b"/>
                  <a:pathLst>
                    <a:path w="1547" h="1502">
                      <a:moveTo>
                        <a:pt x="54" y="275"/>
                      </a:moveTo>
                      <a:cubicBezTo>
                        <a:pt x="112" y="178"/>
                        <a:pt x="177" y="66"/>
                        <a:pt x="388" y="33"/>
                      </a:cubicBezTo>
                      <a:cubicBezTo>
                        <a:pt x="599" y="0"/>
                        <a:pt x="1146" y="55"/>
                        <a:pt x="1323" y="74"/>
                      </a:cubicBezTo>
                      <a:cubicBezTo>
                        <a:pt x="1500" y="93"/>
                        <a:pt x="1547" y="143"/>
                        <a:pt x="1448" y="149"/>
                      </a:cubicBezTo>
                      <a:cubicBezTo>
                        <a:pt x="1349" y="155"/>
                        <a:pt x="920" y="97"/>
                        <a:pt x="730" y="108"/>
                      </a:cubicBezTo>
                      <a:cubicBezTo>
                        <a:pt x="540" y="119"/>
                        <a:pt x="402" y="147"/>
                        <a:pt x="305" y="216"/>
                      </a:cubicBezTo>
                      <a:cubicBezTo>
                        <a:pt x="208" y="285"/>
                        <a:pt x="156" y="373"/>
                        <a:pt x="146" y="525"/>
                      </a:cubicBezTo>
                      <a:cubicBezTo>
                        <a:pt x="136" y="677"/>
                        <a:pt x="214" y="974"/>
                        <a:pt x="246" y="1126"/>
                      </a:cubicBezTo>
                      <a:cubicBezTo>
                        <a:pt x="278" y="1278"/>
                        <a:pt x="332" y="1383"/>
                        <a:pt x="338" y="1435"/>
                      </a:cubicBezTo>
                      <a:cubicBezTo>
                        <a:pt x="344" y="1487"/>
                        <a:pt x="316" y="1502"/>
                        <a:pt x="280" y="1435"/>
                      </a:cubicBezTo>
                      <a:cubicBezTo>
                        <a:pt x="244" y="1368"/>
                        <a:pt x="161" y="1170"/>
                        <a:pt x="121" y="1034"/>
                      </a:cubicBezTo>
                      <a:cubicBezTo>
                        <a:pt x="81" y="898"/>
                        <a:pt x="49" y="743"/>
                        <a:pt x="38" y="617"/>
                      </a:cubicBezTo>
                      <a:cubicBezTo>
                        <a:pt x="27" y="491"/>
                        <a:pt x="0" y="375"/>
                        <a:pt x="54" y="27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tint val="15294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5" name="Freeform 97">
                  <a:extLst>
                    <a:ext uri="{FF2B5EF4-FFF2-40B4-BE49-F238E27FC236}">
                      <a16:creationId xmlns:a16="http://schemas.microsoft.com/office/drawing/2014/main" id="{E1BB6AF1-8958-BE47-814E-F5E98DEDBB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2" y="1443"/>
                  <a:ext cx="916" cy="909"/>
                </a:xfrm>
                <a:custGeom>
                  <a:avLst/>
                  <a:gdLst/>
                  <a:ahLst/>
                  <a:cxnLst>
                    <a:cxn ang="0">
                      <a:pos x="14" y="164"/>
                    </a:cxn>
                    <a:cxn ang="0">
                      <a:pos x="216" y="33"/>
                    </a:cxn>
                    <a:cxn ang="0">
                      <a:pos x="871" y="217"/>
                    </a:cxn>
                    <a:cxn ang="0">
                      <a:pos x="613" y="258"/>
                    </a:cxn>
                    <a:cxn ang="0">
                      <a:pos x="396" y="400"/>
                    </a:cxn>
                    <a:cxn ang="0">
                      <a:pos x="287" y="576"/>
                    </a:cxn>
                    <a:cxn ang="0">
                      <a:pos x="262" y="843"/>
                    </a:cxn>
                    <a:cxn ang="0">
                      <a:pos x="14" y="164"/>
                    </a:cxn>
                  </a:cxnLst>
                  <a:rect l="0" t="0" r="r" b="b"/>
                  <a:pathLst>
                    <a:path w="921" h="912">
                      <a:moveTo>
                        <a:pt x="14" y="164"/>
                      </a:moveTo>
                      <a:cubicBezTo>
                        <a:pt x="0" y="66"/>
                        <a:pt x="67" y="0"/>
                        <a:pt x="216" y="33"/>
                      </a:cubicBezTo>
                      <a:cubicBezTo>
                        <a:pt x="419" y="54"/>
                        <a:pt x="487" y="8"/>
                        <a:pt x="871" y="217"/>
                      </a:cubicBezTo>
                      <a:cubicBezTo>
                        <a:pt x="921" y="234"/>
                        <a:pt x="692" y="228"/>
                        <a:pt x="613" y="258"/>
                      </a:cubicBezTo>
                      <a:cubicBezTo>
                        <a:pt x="534" y="288"/>
                        <a:pt x="450" y="347"/>
                        <a:pt x="396" y="400"/>
                      </a:cubicBezTo>
                      <a:cubicBezTo>
                        <a:pt x="342" y="453"/>
                        <a:pt x="309" y="502"/>
                        <a:pt x="287" y="576"/>
                      </a:cubicBezTo>
                      <a:cubicBezTo>
                        <a:pt x="265" y="650"/>
                        <a:pt x="308" y="912"/>
                        <a:pt x="262" y="843"/>
                      </a:cubicBezTo>
                      <a:cubicBezTo>
                        <a:pt x="45" y="626"/>
                        <a:pt x="59" y="295"/>
                        <a:pt x="14" y="16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1215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</p:grpSp>
        </p:grpSp>
      </p:grpSp>
      <p:sp>
        <p:nvSpPr>
          <p:cNvPr id="10353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209800"/>
            <a:ext cx="6858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10354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886200"/>
            <a:ext cx="53340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101" name="Rectangle 115">
            <a:extLst>
              <a:ext uri="{FF2B5EF4-FFF2-40B4-BE49-F238E27FC236}">
                <a16:creationId xmlns:a16="http://schemas.microsoft.com/office/drawing/2014/main" id="{28B3D856-218B-4B4B-8386-4DBF06D4D2E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" name="Rectangle 116">
            <a:extLst>
              <a:ext uri="{FF2B5EF4-FFF2-40B4-BE49-F238E27FC236}">
                <a16:creationId xmlns:a16="http://schemas.microsoft.com/office/drawing/2014/main" id="{D7EBA161-B90E-914D-8069-D958D73FCA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103" name="Rectangle 117">
            <a:extLst>
              <a:ext uri="{FF2B5EF4-FFF2-40B4-BE49-F238E27FC236}">
                <a16:creationId xmlns:a16="http://schemas.microsoft.com/office/drawing/2014/main" id="{B5E6CFE8-267B-9F43-B8B6-02B2487FED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3A2C-AE01-3440-AFCF-44A362AFB1A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2600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B04245A8-9EE5-2047-BC4F-EDF77C9408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CE6BD057-43CB-0442-9EA2-F5A9CF5A88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ABE8F8FC-9C4C-E24E-A5B1-EF8FD4A524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78567-7AEE-424C-B59D-D867BA22FD4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5062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0D5E2356-4FD4-704E-A79B-6A32A43B37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F45D0E7D-5E13-774F-BEE2-A248CE350E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D3EBAD83-2977-5A46-9D38-755CA10C59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04707-813D-A143-85C4-7F2F96E3ADE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9669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9683FE92-5DA2-F948-8234-9052B70BBA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3C2A4564-04AF-2947-BBE9-1917F2609B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F00FAFE4-014B-C54A-A493-E74F79327C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DC4C9-6CD4-F74F-ADF3-49F66C53CA9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8693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6C878ABC-23DE-FC49-B591-27612122D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5D533DC7-4A64-204B-9C85-07D8420E29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2E61793D-FADC-0B4F-B5CD-FA352AB89A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C42C2-DB2E-C247-8993-6EF6CC640ED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4079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387">
            <a:extLst>
              <a:ext uri="{FF2B5EF4-FFF2-40B4-BE49-F238E27FC236}">
                <a16:creationId xmlns:a16="http://schemas.microsoft.com/office/drawing/2014/main" id="{7648533E-A028-484C-A82E-D655C18AB2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88">
            <a:extLst>
              <a:ext uri="{FF2B5EF4-FFF2-40B4-BE49-F238E27FC236}">
                <a16:creationId xmlns:a16="http://schemas.microsoft.com/office/drawing/2014/main" id="{6D1C0525-B092-6647-B8C8-BDA0D29F88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389">
            <a:extLst>
              <a:ext uri="{FF2B5EF4-FFF2-40B4-BE49-F238E27FC236}">
                <a16:creationId xmlns:a16="http://schemas.microsoft.com/office/drawing/2014/main" id="{95B60D75-4FA8-0146-B32F-E6CAAFBAB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D0809-D13D-B344-959C-57E3F0F5251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5491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387">
            <a:extLst>
              <a:ext uri="{FF2B5EF4-FFF2-40B4-BE49-F238E27FC236}">
                <a16:creationId xmlns:a16="http://schemas.microsoft.com/office/drawing/2014/main" id="{F8F82AC6-B961-044A-B06C-9A1B7805FF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388">
            <a:extLst>
              <a:ext uri="{FF2B5EF4-FFF2-40B4-BE49-F238E27FC236}">
                <a16:creationId xmlns:a16="http://schemas.microsoft.com/office/drawing/2014/main" id="{3F2D0F01-5EE8-5345-97CB-0A0C293CB0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9" name="Rectangle 389">
            <a:extLst>
              <a:ext uri="{FF2B5EF4-FFF2-40B4-BE49-F238E27FC236}">
                <a16:creationId xmlns:a16="http://schemas.microsoft.com/office/drawing/2014/main" id="{A12489B2-FF86-8145-BCC8-D47089E7EB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16A0E-1609-104D-8B86-150022DFAFB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2485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387">
            <a:extLst>
              <a:ext uri="{FF2B5EF4-FFF2-40B4-BE49-F238E27FC236}">
                <a16:creationId xmlns:a16="http://schemas.microsoft.com/office/drawing/2014/main" id="{6A7DFC28-9044-9D41-84D6-826E8C396F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388">
            <a:extLst>
              <a:ext uri="{FF2B5EF4-FFF2-40B4-BE49-F238E27FC236}">
                <a16:creationId xmlns:a16="http://schemas.microsoft.com/office/drawing/2014/main" id="{40068CA5-3A40-4241-90D5-E37811B6E0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5" name="Rectangle 389">
            <a:extLst>
              <a:ext uri="{FF2B5EF4-FFF2-40B4-BE49-F238E27FC236}">
                <a16:creationId xmlns:a16="http://schemas.microsoft.com/office/drawing/2014/main" id="{AD2F5E2B-9E5E-E640-8E44-8C00CD62B6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9C97-27FD-E54B-B1A9-DF072B7BB19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2142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7">
            <a:extLst>
              <a:ext uri="{FF2B5EF4-FFF2-40B4-BE49-F238E27FC236}">
                <a16:creationId xmlns:a16="http://schemas.microsoft.com/office/drawing/2014/main" id="{BFCC776C-20D5-6A41-A757-FD729B6FBB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388">
            <a:extLst>
              <a:ext uri="{FF2B5EF4-FFF2-40B4-BE49-F238E27FC236}">
                <a16:creationId xmlns:a16="http://schemas.microsoft.com/office/drawing/2014/main" id="{B5D24DB8-F2FD-3E4A-A78F-B9B14E7ED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4" name="Rectangle 389">
            <a:extLst>
              <a:ext uri="{FF2B5EF4-FFF2-40B4-BE49-F238E27FC236}">
                <a16:creationId xmlns:a16="http://schemas.microsoft.com/office/drawing/2014/main" id="{6E38A7B1-6E98-784F-BE30-FAF6E793CE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E0A09-F727-0C42-BC58-30B9439BCE4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6920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387">
            <a:extLst>
              <a:ext uri="{FF2B5EF4-FFF2-40B4-BE49-F238E27FC236}">
                <a16:creationId xmlns:a16="http://schemas.microsoft.com/office/drawing/2014/main" id="{359F7246-DD56-364F-919C-11A84454C8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88">
            <a:extLst>
              <a:ext uri="{FF2B5EF4-FFF2-40B4-BE49-F238E27FC236}">
                <a16:creationId xmlns:a16="http://schemas.microsoft.com/office/drawing/2014/main" id="{EE255BD8-B4A7-7C43-ABE5-A4014F340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389">
            <a:extLst>
              <a:ext uri="{FF2B5EF4-FFF2-40B4-BE49-F238E27FC236}">
                <a16:creationId xmlns:a16="http://schemas.microsoft.com/office/drawing/2014/main" id="{F0D5AD0C-DF1D-EB45-A46C-C5994DCD08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1B764-5A4B-984B-AF89-052F8DEA860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639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387">
            <a:extLst>
              <a:ext uri="{FF2B5EF4-FFF2-40B4-BE49-F238E27FC236}">
                <a16:creationId xmlns:a16="http://schemas.microsoft.com/office/drawing/2014/main" id="{B6B6A6BA-DFBA-3E4D-88ED-A0EB02858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88">
            <a:extLst>
              <a:ext uri="{FF2B5EF4-FFF2-40B4-BE49-F238E27FC236}">
                <a16:creationId xmlns:a16="http://schemas.microsoft.com/office/drawing/2014/main" id="{A2F9EEF9-D74F-404A-A8B1-500E9CCF24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389">
            <a:extLst>
              <a:ext uri="{FF2B5EF4-FFF2-40B4-BE49-F238E27FC236}">
                <a16:creationId xmlns:a16="http://schemas.microsoft.com/office/drawing/2014/main" id="{A41D60D8-D224-9F41-9FBA-8469B84245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3E9C1-C27A-8F4C-8C4A-59B0C7024D9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821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82">
            <a:extLst>
              <a:ext uri="{FF2B5EF4-FFF2-40B4-BE49-F238E27FC236}">
                <a16:creationId xmlns:a16="http://schemas.microsoft.com/office/drawing/2014/main" id="{9C916D7F-7A10-B34D-92A8-A2A471C4173C}"/>
              </a:ext>
            </a:extLst>
          </p:cNvPr>
          <p:cNvGrpSpPr>
            <a:grpSpLocks/>
          </p:cNvGrpSpPr>
          <p:nvPr/>
        </p:nvGrpSpPr>
        <p:grpSpPr bwMode="auto">
          <a:xfrm>
            <a:off x="-254000" y="-50800"/>
            <a:ext cx="9518650" cy="7229475"/>
            <a:chOff x="-160" y="-32"/>
            <a:chExt cx="5996" cy="4554"/>
          </a:xfrm>
        </p:grpSpPr>
        <p:grpSp>
          <p:nvGrpSpPr>
            <p:cNvPr id="1032" name="Group 381">
              <a:extLst>
                <a:ext uri="{FF2B5EF4-FFF2-40B4-BE49-F238E27FC236}">
                  <a16:creationId xmlns:a16="http://schemas.microsoft.com/office/drawing/2014/main" id="{1F9F5485-6387-9047-9795-16B476BD2D7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0" y="-32"/>
              <a:ext cx="5996" cy="4554"/>
              <a:chOff x="-160" y="-32"/>
              <a:chExt cx="5996" cy="4554"/>
            </a:xfrm>
          </p:grpSpPr>
          <p:sp>
            <p:nvSpPr>
              <p:cNvPr id="1324" name="Freeform 300">
                <a:extLst>
                  <a:ext uri="{FF2B5EF4-FFF2-40B4-BE49-F238E27FC236}">
                    <a16:creationId xmlns:a16="http://schemas.microsoft.com/office/drawing/2014/main" id="{1A7B5121-9FD4-AE4D-8119-6EACA9ABABB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6" y="297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5" name="Freeform 301">
                <a:extLst>
                  <a:ext uri="{FF2B5EF4-FFF2-40B4-BE49-F238E27FC236}">
                    <a16:creationId xmlns:a16="http://schemas.microsoft.com/office/drawing/2014/main" id="{C8BCB513-B606-6346-B37C-F827F87F1C1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2" y="256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6" name="Freeform 302">
                <a:extLst>
                  <a:ext uri="{FF2B5EF4-FFF2-40B4-BE49-F238E27FC236}">
                    <a16:creationId xmlns:a16="http://schemas.microsoft.com/office/drawing/2014/main" id="{1FB4931D-91FB-6440-923C-EA6FD51C08F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90" y="303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7" name="Freeform 303">
                <a:extLst>
                  <a:ext uri="{FF2B5EF4-FFF2-40B4-BE49-F238E27FC236}">
                    <a16:creationId xmlns:a16="http://schemas.microsoft.com/office/drawing/2014/main" id="{D8D72A45-C696-E647-AB1B-3220FFF4C5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11" y="354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8" name="Freeform 304">
                <a:extLst>
                  <a:ext uri="{FF2B5EF4-FFF2-40B4-BE49-F238E27FC236}">
                    <a16:creationId xmlns:a16="http://schemas.microsoft.com/office/drawing/2014/main" id="{ED881417-CE5D-E149-8F4B-4DCD7BF9DB4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2" y="181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9" name="Freeform 305">
                <a:extLst>
                  <a:ext uri="{FF2B5EF4-FFF2-40B4-BE49-F238E27FC236}">
                    <a16:creationId xmlns:a16="http://schemas.microsoft.com/office/drawing/2014/main" id="{F60D1AB1-335A-E047-9ADB-6A4C69F57F5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91" y="2046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0" name="Freeform 306">
                <a:extLst>
                  <a:ext uri="{FF2B5EF4-FFF2-40B4-BE49-F238E27FC236}">
                    <a16:creationId xmlns:a16="http://schemas.microsoft.com/office/drawing/2014/main" id="{DF137E01-5346-7649-83C7-C768E920C7B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6" y="187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1" name="Freeform 307">
                <a:extLst>
                  <a:ext uri="{FF2B5EF4-FFF2-40B4-BE49-F238E27FC236}">
                    <a16:creationId xmlns:a16="http://schemas.microsoft.com/office/drawing/2014/main" id="{6C28573E-6307-164F-A48E-E1D4991CEC6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8" y="336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2" name="Freeform 308">
                <a:extLst>
                  <a:ext uri="{FF2B5EF4-FFF2-40B4-BE49-F238E27FC236}">
                    <a16:creationId xmlns:a16="http://schemas.microsoft.com/office/drawing/2014/main" id="{78C67F30-9ED6-2542-ABC1-D86DE21AAF1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298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3" name="Freeform 309">
                <a:extLst>
                  <a:ext uri="{FF2B5EF4-FFF2-40B4-BE49-F238E27FC236}">
                    <a16:creationId xmlns:a16="http://schemas.microsoft.com/office/drawing/2014/main" id="{68B031E8-3136-8F47-B9CB-07AF14A41AB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7" y="373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4" name="Freeform 310">
                <a:extLst>
                  <a:ext uri="{FF2B5EF4-FFF2-40B4-BE49-F238E27FC236}">
                    <a16:creationId xmlns:a16="http://schemas.microsoft.com/office/drawing/2014/main" id="{0EC0A2BF-7B02-BA48-BA40-42CAD75B74B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8" y="3558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5" name="Freeform 311">
                <a:extLst>
                  <a:ext uri="{FF2B5EF4-FFF2-40B4-BE49-F238E27FC236}">
                    <a16:creationId xmlns:a16="http://schemas.microsoft.com/office/drawing/2014/main" id="{5C69E4D0-C98D-2A45-9874-A88254E2491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2" y="304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6" name="Freeform 312">
                <a:extLst>
                  <a:ext uri="{FF2B5EF4-FFF2-40B4-BE49-F238E27FC236}">
                    <a16:creationId xmlns:a16="http://schemas.microsoft.com/office/drawing/2014/main" id="{DF0368FC-E64F-2A4B-AE9F-300B1376919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90" y="22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7" name="Freeform 313">
                <a:extLst>
                  <a:ext uri="{FF2B5EF4-FFF2-40B4-BE49-F238E27FC236}">
                    <a16:creationId xmlns:a16="http://schemas.microsoft.com/office/drawing/2014/main" id="{3E53031E-6BA6-1E48-BBF7-BF05D6C04E9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8" y="234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8" name="Freeform 314">
                <a:extLst>
                  <a:ext uri="{FF2B5EF4-FFF2-40B4-BE49-F238E27FC236}">
                    <a16:creationId xmlns:a16="http://schemas.microsoft.com/office/drawing/2014/main" id="{A1E8325C-019C-3445-841A-D1AED96105B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9" y="271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9" name="Freeform 315">
                <a:extLst>
                  <a:ext uri="{FF2B5EF4-FFF2-40B4-BE49-F238E27FC236}">
                    <a16:creationId xmlns:a16="http://schemas.microsoft.com/office/drawing/2014/main" id="{DBAFD71F-B6F1-774D-948F-9796F34835F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5" y="2561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0" name="Freeform 316">
                <a:extLst>
                  <a:ext uri="{FF2B5EF4-FFF2-40B4-BE49-F238E27FC236}">
                    <a16:creationId xmlns:a16="http://schemas.microsoft.com/office/drawing/2014/main" id="{BCB697A4-08BE-AE4B-BE1D-96CD4F42207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5" y="2986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1" name="Freeform 317">
                <a:extLst>
                  <a:ext uri="{FF2B5EF4-FFF2-40B4-BE49-F238E27FC236}">
                    <a16:creationId xmlns:a16="http://schemas.microsoft.com/office/drawing/2014/main" id="{45D3E29E-F67E-2F49-8D77-DEC5E774F59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40" y="372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2" name="Freeform 318">
                <a:extLst>
                  <a:ext uri="{FF2B5EF4-FFF2-40B4-BE49-F238E27FC236}">
                    <a16:creationId xmlns:a16="http://schemas.microsoft.com/office/drawing/2014/main" id="{A3364C01-02DF-C140-97F4-E32B006212B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193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3" name="Freeform 319">
                <a:extLst>
                  <a:ext uri="{FF2B5EF4-FFF2-40B4-BE49-F238E27FC236}">
                    <a16:creationId xmlns:a16="http://schemas.microsoft.com/office/drawing/2014/main" id="{3744DEC9-B7A5-D74F-AA3A-75D1D0F3A02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4" y="20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4" name="Freeform 320">
                <a:extLst>
                  <a:ext uri="{FF2B5EF4-FFF2-40B4-BE49-F238E27FC236}">
                    <a16:creationId xmlns:a16="http://schemas.microsoft.com/office/drawing/2014/main" id="{FF506060-E09B-5F47-8C46-EAE80A832CC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1" y="198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5" name="Freeform 321">
                <a:extLst>
                  <a:ext uri="{FF2B5EF4-FFF2-40B4-BE49-F238E27FC236}">
                    <a16:creationId xmlns:a16="http://schemas.microsoft.com/office/drawing/2014/main" id="{E605EBDD-9070-4848-8937-9CF9CB99AE3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71" y="335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6" name="Freeform 322">
                <a:extLst>
                  <a:ext uri="{FF2B5EF4-FFF2-40B4-BE49-F238E27FC236}">
                    <a16:creationId xmlns:a16="http://schemas.microsoft.com/office/drawing/2014/main" id="{C847AEB4-20FE-9941-A58F-BA8B3300DEA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2" y="293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7" name="Freeform 323">
                <a:extLst>
                  <a:ext uri="{FF2B5EF4-FFF2-40B4-BE49-F238E27FC236}">
                    <a16:creationId xmlns:a16="http://schemas.microsoft.com/office/drawing/2014/main" id="{1A65EA30-38EC-CA42-ABC8-FD79CACA7DB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8" y="371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8" name="Freeform 324">
                <a:extLst>
                  <a:ext uri="{FF2B5EF4-FFF2-40B4-BE49-F238E27FC236}">
                    <a16:creationId xmlns:a16="http://schemas.microsoft.com/office/drawing/2014/main" id="{127BAA30-253A-9243-84BC-0253851ADF2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3" y="3503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9" name="Freeform 325">
                <a:extLst>
                  <a:ext uri="{FF2B5EF4-FFF2-40B4-BE49-F238E27FC236}">
                    <a16:creationId xmlns:a16="http://schemas.microsoft.com/office/drawing/2014/main" id="{81021342-BD25-3A4A-8769-BEF99082AEE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71" y="288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0" name="Freeform 326">
                <a:extLst>
                  <a:ext uri="{FF2B5EF4-FFF2-40B4-BE49-F238E27FC236}">
                    <a16:creationId xmlns:a16="http://schemas.microsoft.com/office/drawing/2014/main" id="{EA18352A-0189-4743-95BD-5138FE9B953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7" y="202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1" name="Freeform 327">
                <a:extLst>
                  <a:ext uri="{FF2B5EF4-FFF2-40B4-BE49-F238E27FC236}">
                    <a16:creationId xmlns:a16="http://schemas.microsoft.com/office/drawing/2014/main" id="{CF2077F1-E5F3-314E-B226-79E8819E337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3" y="220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2" name="Freeform 328">
                <a:extLst>
                  <a:ext uri="{FF2B5EF4-FFF2-40B4-BE49-F238E27FC236}">
                    <a16:creationId xmlns:a16="http://schemas.microsoft.com/office/drawing/2014/main" id="{D96A38B0-FB34-DE4F-AF6D-3148E852E40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2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3" name="Freeform 329">
                <a:extLst>
                  <a:ext uri="{FF2B5EF4-FFF2-40B4-BE49-F238E27FC236}">
                    <a16:creationId xmlns:a16="http://schemas.microsoft.com/office/drawing/2014/main" id="{165E8C8D-AAA5-FE48-A67E-DAE25E9E05F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4" name="Freeform 330">
                <a:extLst>
                  <a:ext uri="{FF2B5EF4-FFF2-40B4-BE49-F238E27FC236}">
                    <a16:creationId xmlns:a16="http://schemas.microsoft.com/office/drawing/2014/main" id="{A4B7CD57-0133-D74D-91C2-954C0E8B27D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8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5" name="Freeform 331">
                <a:extLst>
                  <a:ext uri="{FF2B5EF4-FFF2-40B4-BE49-F238E27FC236}">
                    <a16:creationId xmlns:a16="http://schemas.microsoft.com/office/drawing/2014/main" id="{CE2E0C6A-916F-0D4C-ADCB-DDA7BC3004D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3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6" name="Freeform 332">
                <a:extLst>
                  <a:ext uri="{FF2B5EF4-FFF2-40B4-BE49-F238E27FC236}">
                    <a16:creationId xmlns:a16="http://schemas.microsoft.com/office/drawing/2014/main" id="{8F4A7212-E1BA-0E49-97E8-EEBF925EE0B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6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7" name="Freeform 333">
                <a:extLst>
                  <a:ext uri="{FF2B5EF4-FFF2-40B4-BE49-F238E27FC236}">
                    <a16:creationId xmlns:a16="http://schemas.microsoft.com/office/drawing/2014/main" id="{123DF4A1-775B-2C40-8AB8-4D172B403FF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7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8" name="Freeform 334">
                <a:extLst>
                  <a:ext uri="{FF2B5EF4-FFF2-40B4-BE49-F238E27FC236}">
                    <a16:creationId xmlns:a16="http://schemas.microsoft.com/office/drawing/2014/main" id="{7AF5278B-2446-1F44-A309-8257D938448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8" y="-11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9" name="Freeform 335">
                <a:extLst>
                  <a:ext uri="{FF2B5EF4-FFF2-40B4-BE49-F238E27FC236}">
                    <a16:creationId xmlns:a16="http://schemas.microsoft.com/office/drawing/2014/main" id="{1D2788B2-87A0-5942-986F-4D6128595BF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4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0" name="Freeform 336">
                <a:extLst>
                  <a:ext uri="{FF2B5EF4-FFF2-40B4-BE49-F238E27FC236}">
                    <a16:creationId xmlns:a16="http://schemas.microsoft.com/office/drawing/2014/main" id="{42698282-CFB6-BA4F-90F1-6B354BFA606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7" y="93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1" name="Freeform 337">
                <a:extLst>
                  <a:ext uri="{FF2B5EF4-FFF2-40B4-BE49-F238E27FC236}">
                    <a16:creationId xmlns:a16="http://schemas.microsoft.com/office/drawing/2014/main" id="{D7A2E3F8-9AD6-8548-B4EA-3CDAB41DE71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9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2" name="Freeform 338">
                <a:extLst>
                  <a:ext uri="{FF2B5EF4-FFF2-40B4-BE49-F238E27FC236}">
                    <a16:creationId xmlns:a16="http://schemas.microsoft.com/office/drawing/2014/main" id="{90E5172B-670A-734B-9570-C4898316E3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0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3" name="Freeform 339">
                <a:extLst>
                  <a:ext uri="{FF2B5EF4-FFF2-40B4-BE49-F238E27FC236}">
                    <a16:creationId xmlns:a16="http://schemas.microsoft.com/office/drawing/2014/main" id="{34A7A831-5018-754D-AD1C-132FBE9E4DA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8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4" name="Freeform 340">
                <a:extLst>
                  <a:ext uri="{FF2B5EF4-FFF2-40B4-BE49-F238E27FC236}">
                    <a16:creationId xmlns:a16="http://schemas.microsoft.com/office/drawing/2014/main" id="{48EC7F49-6478-934E-AAFA-2DBC83147CB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30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5" name="Freeform 341">
                <a:extLst>
                  <a:ext uri="{FF2B5EF4-FFF2-40B4-BE49-F238E27FC236}">
                    <a16:creationId xmlns:a16="http://schemas.microsoft.com/office/drawing/2014/main" id="{FDB8E629-BD11-0B45-A318-0605DBE8963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18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6" name="Freeform 342">
                <a:extLst>
                  <a:ext uri="{FF2B5EF4-FFF2-40B4-BE49-F238E27FC236}">
                    <a16:creationId xmlns:a16="http://schemas.microsoft.com/office/drawing/2014/main" id="{3238E9A2-8916-1243-90B4-985FC9AE92E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7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7" name="Freeform 343">
                <a:extLst>
                  <a:ext uri="{FF2B5EF4-FFF2-40B4-BE49-F238E27FC236}">
                    <a16:creationId xmlns:a16="http://schemas.microsoft.com/office/drawing/2014/main" id="{FDD378CB-F6F2-B849-B2F9-9B3954B9C84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3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8" name="Freeform 344">
                <a:extLst>
                  <a:ext uri="{FF2B5EF4-FFF2-40B4-BE49-F238E27FC236}">
                    <a16:creationId xmlns:a16="http://schemas.microsoft.com/office/drawing/2014/main" id="{0F94A0FC-5ED6-DC43-B99A-3D3D4180510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7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9" name="Freeform 345">
                <a:extLst>
                  <a:ext uri="{FF2B5EF4-FFF2-40B4-BE49-F238E27FC236}">
                    <a16:creationId xmlns:a16="http://schemas.microsoft.com/office/drawing/2014/main" id="{BCE64639-96EF-F949-8FA2-2EF72B838A5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8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0" name="Freeform 346">
                <a:extLst>
                  <a:ext uri="{FF2B5EF4-FFF2-40B4-BE49-F238E27FC236}">
                    <a16:creationId xmlns:a16="http://schemas.microsoft.com/office/drawing/2014/main" id="{4AE879B6-B2C6-044F-8F56-75A34951AD6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01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1" name="Freeform 347">
                <a:extLst>
                  <a:ext uri="{FF2B5EF4-FFF2-40B4-BE49-F238E27FC236}">
                    <a16:creationId xmlns:a16="http://schemas.microsoft.com/office/drawing/2014/main" id="{2F712B04-EAE8-F24B-9579-70EA9111F2D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2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2" name="Freeform 348">
                <a:extLst>
                  <a:ext uri="{FF2B5EF4-FFF2-40B4-BE49-F238E27FC236}">
                    <a16:creationId xmlns:a16="http://schemas.microsoft.com/office/drawing/2014/main" id="{130247B6-2497-3040-BD38-6A899AFCE77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7" y="3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3" name="Freeform 349">
                <a:extLst>
                  <a:ext uri="{FF2B5EF4-FFF2-40B4-BE49-F238E27FC236}">
                    <a16:creationId xmlns:a16="http://schemas.microsoft.com/office/drawing/2014/main" id="{87FFDADF-ADB2-A144-A423-1C957E6273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9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4" name="Freeform 350">
                <a:extLst>
                  <a:ext uri="{FF2B5EF4-FFF2-40B4-BE49-F238E27FC236}">
                    <a16:creationId xmlns:a16="http://schemas.microsoft.com/office/drawing/2014/main" id="{3129EFAD-C468-7A46-ABF2-E6061E12A6B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10" y="105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5" name="Freeform 351">
                <a:extLst>
                  <a:ext uri="{FF2B5EF4-FFF2-40B4-BE49-F238E27FC236}">
                    <a16:creationId xmlns:a16="http://schemas.microsoft.com/office/drawing/2014/main" id="{B43B88E7-B2B7-EA4A-B295-3F2ADF1417A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4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6" name="Freeform 352">
                <a:extLst>
                  <a:ext uri="{FF2B5EF4-FFF2-40B4-BE49-F238E27FC236}">
                    <a16:creationId xmlns:a16="http://schemas.microsoft.com/office/drawing/2014/main" id="{17C96FDD-1EAA-F640-A25E-F0C8678906B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5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7" name="Freeform 353">
                <a:extLst>
                  <a:ext uri="{FF2B5EF4-FFF2-40B4-BE49-F238E27FC236}">
                    <a16:creationId xmlns:a16="http://schemas.microsoft.com/office/drawing/2014/main" id="{8CE780CA-018A-A14B-B7E2-B7289FB1866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3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8" name="Freeform 354">
                <a:extLst>
                  <a:ext uri="{FF2B5EF4-FFF2-40B4-BE49-F238E27FC236}">
                    <a16:creationId xmlns:a16="http://schemas.microsoft.com/office/drawing/2014/main" id="{6C7A93ED-71E6-E046-ABCE-7E5DE334D51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5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9" name="Freeform 355">
                <a:extLst>
                  <a:ext uri="{FF2B5EF4-FFF2-40B4-BE49-F238E27FC236}">
                    <a16:creationId xmlns:a16="http://schemas.microsoft.com/office/drawing/2014/main" id="{0ED47357-B5F5-D34A-A381-3414FFECE7C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9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0" name="Freeform 356">
                <a:extLst>
                  <a:ext uri="{FF2B5EF4-FFF2-40B4-BE49-F238E27FC236}">
                    <a16:creationId xmlns:a16="http://schemas.microsoft.com/office/drawing/2014/main" id="{78A88173-1389-B54E-9B63-D05DE936F4D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7" y="85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1" name="Freeform 357">
                <a:extLst>
                  <a:ext uri="{FF2B5EF4-FFF2-40B4-BE49-F238E27FC236}">
                    <a16:creationId xmlns:a16="http://schemas.microsoft.com/office/drawing/2014/main" id="{90EEF56C-C767-DE48-9A24-0B0BEBE17A9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45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2" name="Freeform 358">
                <a:extLst>
                  <a:ext uri="{FF2B5EF4-FFF2-40B4-BE49-F238E27FC236}">
                    <a16:creationId xmlns:a16="http://schemas.microsoft.com/office/drawing/2014/main" id="{ADE07308-C0DD-EB4C-BFE7-8675B3287BC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1111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3" name="Freeform 359">
                <a:extLst>
                  <a:ext uri="{FF2B5EF4-FFF2-40B4-BE49-F238E27FC236}">
                    <a16:creationId xmlns:a16="http://schemas.microsoft.com/office/drawing/2014/main" id="{C89F6314-E67D-3D48-A947-85AC4DC3A86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4" y="156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4" name="Freeform 360">
                <a:extLst>
                  <a:ext uri="{FF2B5EF4-FFF2-40B4-BE49-F238E27FC236}">
                    <a16:creationId xmlns:a16="http://schemas.microsoft.com/office/drawing/2014/main" id="{D0D66567-ACA5-DA44-B7CF-1A6EA391894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30" y="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5" name="Freeform 361">
                <a:extLst>
                  <a:ext uri="{FF2B5EF4-FFF2-40B4-BE49-F238E27FC236}">
                    <a16:creationId xmlns:a16="http://schemas.microsoft.com/office/drawing/2014/main" id="{994F2D93-571B-F34B-826A-034EDBAFD5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9" y="-6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6" name="Freeform 362">
                <a:extLst>
                  <a:ext uri="{FF2B5EF4-FFF2-40B4-BE49-F238E27FC236}">
                    <a16:creationId xmlns:a16="http://schemas.microsoft.com/office/drawing/2014/main" id="{537F5B61-AD73-984B-8DF4-0115B1684EC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5" y="12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7" name="Freeform 363">
                <a:extLst>
                  <a:ext uri="{FF2B5EF4-FFF2-40B4-BE49-F238E27FC236}">
                    <a16:creationId xmlns:a16="http://schemas.microsoft.com/office/drawing/2014/main" id="{3817280F-10FF-FA49-96EB-10638A4D368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30" y="93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8" name="Freeform 364">
                <a:extLst>
                  <a:ext uri="{FF2B5EF4-FFF2-40B4-BE49-F238E27FC236}">
                    <a16:creationId xmlns:a16="http://schemas.microsoft.com/office/drawing/2014/main" id="{2C25833A-0C22-1549-8244-91E90C5CD37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4" y="319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9" name="Freeform 365">
                <a:extLst>
                  <a:ext uri="{FF2B5EF4-FFF2-40B4-BE49-F238E27FC236}">
                    <a16:creationId xmlns:a16="http://schemas.microsoft.com/office/drawing/2014/main" id="{52BCBFFB-D1B6-684F-90BB-93A108A22A5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3" y="1592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0" name="Freeform 366">
                <a:extLst>
                  <a:ext uri="{FF2B5EF4-FFF2-40B4-BE49-F238E27FC236}">
                    <a16:creationId xmlns:a16="http://schemas.microsoft.com/office/drawing/2014/main" id="{60AB172E-3897-1841-8E69-D258DB12F56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901" y="75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1" name="Freeform 367">
                <a:extLst>
                  <a:ext uri="{FF2B5EF4-FFF2-40B4-BE49-F238E27FC236}">
                    <a16:creationId xmlns:a16="http://schemas.microsoft.com/office/drawing/2014/main" id="{D0608645-B57C-E142-AFB9-AE528B6AC16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4" y="-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2" name="Freeform 368">
                <a:extLst>
                  <a:ext uri="{FF2B5EF4-FFF2-40B4-BE49-F238E27FC236}">
                    <a16:creationId xmlns:a16="http://schemas.microsoft.com/office/drawing/2014/main" id="{DAAF5AD3-9E0F-B24C-8B0B-8F4136AE909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5" y="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3" name="Freeform 369">
                <a:extLst>
                  <a:ext uri="{FF2B5EF4-FFF2-40B4-BE49-F238E27FC236}">
                    <a16:creationId xmlns:a16="http://schemas.microsoft.com/office/drawing/2014/main" id="{30C4991D-6F82-9D4A-BDF1-C35637271B8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9" y="29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4" name="Freeform 370">
                <a:extLst>
                  <a:ext uri="{FF2B5EF4-FFF2-40B4-BE49-F238E27FC236}">
                    <a16:creationId xmlns:a16="http://schemas.microsoft.com/office/drawing/2014/main" id="{2A8E8C63-BBE8-104C-AE06-416D2481C78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2570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5" name="Freeform 371">
                <a:extLst>
                  <a:ext uri="{FF2B5EF4-FFF2-40B4-BE49-F238E27FC236}">
                    <a16:creationId xmlns:a16="http://schemas.microsoft.com/office/drawing/2014/main" id="{DA124DB0-71DF-244D-9ED5-2FC92F8B22D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322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6" name="Freeform 372">
                <a:extLst>
                  <a:ext uri="{FF2B5EF4-FFF2-40B4-BE49-F238E27FC236}">
                    <a16:creationId xmlns:a16="http://schemas.microsoft.com/office/drawing/2014/main" id="{BA1E9ED9-5BF2-8F4A-B22A-F6AE4217700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6" y="35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7" name="Freeform 373">
                <a:extLst>
                  <a:ext uri="{FF2B5EF4-FFF2-40B4-BE49-F238E27FC236}">
                    <a16:creationId xmlns:a16="http://schemas.microsoft.com/office/drawing/2014/main" id="{67158F59-2B4C-934F-B28F-93EB2D6C74D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4" y="202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8" name="Freeform 374">
                <a:extLst>
                  <a:ext uri="{FF2B5EF4-FFF2-40B4-BE49-F238E27FC236}">
                    <a16:creationId xmlns:a16="http://schemas.microsoft.com/office/drawing/2014/main" id="{2877BDAF-3D07-974E-82E0-2D25BABD77D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3" y="199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9" name="Freeform 375">
                <a:extLst>
                  <a:ext uri="{FF2B5EF4-FFF2-40B4-BE49-F238E27FC236}">
                    <a16:creationId xmlns:a16="http://schemas.microsoft.com/office/drawing/2014/main" id="{69BC3CE4-FB4C-D244-8C75-7C61F9EEA8B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5" y="366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0" name="Freeform 376">
                <a:extLst>
                  <a:ext uri="{FF2B5EF4-FFF2-40B4-BE49-F238E27FC236}">
                    <a16:creationId xmlns:a16="http://schemas.microsoft.com/office/drawing/2014/main" id="{748EE778-8885-CC44-83CF-47582F55D0B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6" y="317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1" name="Freeform 377">
                <a:extLst>
                  <a:ext uri="{FF2B5EF4-FFF2-40B4-BE49-F238E27FC236}">
                    <a16:creationId xmlns:a16="http://schemas.microsoft.com/office/drawing/2014/main" id="{7188F460-F75E-7E4B-8F2A-7241BEA2368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3" y="36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2" name="Freeform 378">
                <a:extLst>
                  <a:ext uri="{FF2B5EF4-FFF2-40B4-BE49-F238E27FC236}">
                    <a16:creationId xmlns:a16="http://schemas.microsoft.com/office/drawing/2014/main" id="{4224F119-E2A4-634B-B75B-6B5BD3CFA3D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9" y="255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3" name="Freeform 379">
                <a:extLst>
                  <a:ext uri="{FF2B5EF4-FFF2-40B4-BE49-F238E27FC236}">
                    <a16:creationId xmlns:a16="http://schemas.microsoft.com/office/drawing/2014/main" id="{36641336-B81E-D749-9541-97C76E8C9B4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8" y="20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4" name="Freeform 380">
                <a:extLst>
                  <a:ext uri="{FF2B5EF4-FFF2-40B4-BE49-F238E27FC236}">
                    <a16:creationId xmlns:a16="http://schemas.microsoft.com/office/drawing/2014/main" id="{262AA9A1-2AAC-1445-A340-BAFF8A2831A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81" y="240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grpSp>
          <p:nvGrpSpPr>
            <p:cNvPr id="1033" name="Group 286">
              <a:extLst>
                <a:ext uri="{FF2B5EF4-FFF2-40B4-BE49-F238E27FC236}">
                  <a16:creationId xmlns:a16="http://schemas.microsoft.com/office/drawing/2014/main" id="{FA6AD53D-5AAA-CB4B-A014-6BF62CE8C33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0" y="298"/>
              <a:ext cx="5509" cy="141"/>
              <a:chOff x="150" y="543"/>
              <a:chExt cx="5309" cy="200"/>
            </a:xfrm>
          </p:grpSpPr>
          <p:sp>
            <p:nvSpPr>
              <p:cNvPr id="1311" name="AutoShape 287">
                <a:extLst>
                  <a:ext uri="{FF2B5EF4-FFF2-40B4-BE49-F238E27FC236}">
                    <a16:creationId xmlns:a16="http://schemas.microsoft.com/office/drawing/2014/main" id="{E8ECC536-8872-2644-8844-EB3E7195316E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12" name="Rectangle 288">
                <a:extLst>
                  <a:ext uri="{FF2B5EF4-FFF2-40B4-BE49-F238E27FC236}">
                    <a16:creationId xmlns:a16="http://schemas.microsoft.com/office/drawing/2014/main" id="{AAEB0E62-BF0B-8F41-B582-15764A7DBB84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75" y="600"/>
                <a:ext cx="5251" cy="5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grpSp>
          <p:nvGrpSpPr>
            <p:cNvPr id="1034" name="Group 289">
              <a:extLst>
                <a:ext uri="{FF2B5EF4-FFF2-40B4-BE49-F238E27FC236}">
                  <a16:creationId xmlns:a16="http://schemas.microsoft.com/office/drawing/2014/main" id="{811FC107-015E-104B-9CE9-60F56EE4384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" y="241"/>
              <a:ext cx="5509" cy="141"/>
              <a:chOff x="150" y="543"/>
              <a:chExt cx="5309" cy="200"/>
            </a:xfrm>
          </p:grpSpPr>
          <p:sp>
            <p:nvSpPr>
              <p:cNvPr id="1314" name="AutoShape 290">
                <a:extLst>
                  <a:ext uri="{FF2B5EF4-FFF2-40B4-BE49-F238E27FC236}">
                    <a16:creationId xmlns:a16="http://schemas.microsoft.com/office/drawing/2014/main" id="{BAE026DA-B052-4E4F-8412-7E4ACAF1C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B2B2B2">
                      <a:gamma/>
                      <a:shade val="46275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15" name="Rectangle 291">
                <a:extLst>
                  <a:ext uri="{FF2B5EF4-FFF2-40B4-BE49-F238E27FC236}">
                    <a16:creationId xmlns:a16="http://schemas.microsoft.com/office/drawing/2014/main" id="{BFE2B05B-55F8-1D46-9B73-14A5D0881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" y="600"/>
                <a:ext cx="5251" cy="50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sp>
          <p:nvSpPr>
            <p:cNvPr id="1316" name="Freeform 292">
              <a:extLst>
                <a:ext uri="{FF2B5EF4-FFF2-40B4-BE49-F238E27FC236}">
                  <a16:creationId xmlns:a16="http://schemas.microsoft.com/office/drawing/2014/main" id="{0B8FDFFF-2036-1F44-B980-6885308A9FB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7" y="300"/>
              <a:ext cx="866" cy="795"/>
            </a:xfrm>
            <a:custGeom>
              <a:avLst/>
              <a:gdLst/>
              <a:ahLst/>
              <a:cxnLst>
                <a:cxn ang="0">
                  <a:pos x="17" y="180"/>
                </a:cxn>
                <a:cxn ang="0">
                  <a:pos x="284" y="720"/>
                </a:cxn>
                <a:cxn ang="0">
                  <a:pos x="380" y="687"/>
                </a:cxn>
                <a:cxn ang="0">
                  <a:pos x="647" y="249"/>
                </a:cxn>
                <a:cxn ang="0">
                  <a:pos x="716" y="138"/>
                </a:cxn>
                <a:cxn ang="0">
                  <a:pos x="182" y="0"/>
                </a:cxn>
                <a:cxn ang="0">
                  <a:pos x="17" y="180"/>
                </a:cxn>
              </a:cxnLst>
              <a:rect l="0" t="0" r="r" b="b"/>
              <a:pathLst>
                <a:path w="866" h="795">
                  <a:moveTo>
                    <a:pt x="17" y="180"/>
                  </a:moveTo>
                  <a:cubicBezTo>
                    <a:pt x="49" y="413"/>
                    <a:pt x="206" y="636"/>
                    <a:pt x="284" y="720"/>
                  </a:cubicBezTo>
                  <a:cubicBezTo>
                    <a:pt x="359" y="795"/>
                    <a:pt x="422" y="771"/>
                    <a:pt x="380" y="687"/>
                  </a:cubicBezTo>
                  <a:cubicBezTo>
                    <a:pt x="284" y="378"/>
                    <a:pt x="197" y="183"/>
                    <a:pt x="647" y="249"/>
                  </a:cubicBezTo>
                  <a:cubicBezTo>
                    <a:pt x="866" y="276"/>
                    <a:pt x="791" y="175"/>
                    <a:pt x="716" y="138"/>
                  </a:cubicBezTo>
                  <a:cubicBezTo>
                    <a:pt x="575" y="63"/>
                    <a:pt x="317" y="6"/>
                    <a:pt x="182" y="0"/>
                  </a:cubicBezTo>
                  <a:cubicBezTo>
                    <a:pt x="95" y="0"/>
                    <a:pt x="0" y="32"/>
                    <a:pt x="17" y="180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grpSp>
          <p:nvGrpSpPr>
            <p:cNvPr id="1036" name="Group 293">
              <a:extLst>
                <a:ext uri="{FF2B5EF4-FFF2-40B4-BE49-F238E27FC236}">
                  <a16:creationId xmlns:a16="http://schemas.microsoft.com/office/drawing/2014/main" id="{54C4C945-3E82-584C-A95A-66BAC695D33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36" y="94"/>
              <a:ext cx="790" cy="737"/>
              <a:chOff x="138" y="104"/>
              <a:chExt cx="790" cy="737"/>
            </a:xfrm>
          </p:grpSpPr>
          <p:sp>
            <p:nvSpPr>
              <p:cNvPr id="1318" name="Freeform 294">
                <a:extLst>
                  <a:ext uri="{FF2B5EF4-FFF2-40B4-BE49-F238E27FC236}">
                    <a16:creationId xmlns:a16="http://schemas.microsoft.com/office/drawing/2014/main" id="{0C9D18E5-1909-8042-8A74-20259AD34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" y="115"/>
                <a:ext cx="790" cy="726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mpd="sng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19" name="Freeform 295">
                <a:extLst>
                  <a:ext uri="{FF2B5EF4-FFF2-40B4-BE49-F238E27FC236}">
                    <a16:creationId xmlns:a16="http://schemas.microsoft.com/office/drawing/2014/main" id="{4A554D6D-FC32-3E43-9665-DCA6AF858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" y="119"/>
                <a:ext cx="181" cy="533"/>
              </a:xfrm>
              <a:custGeom>
                <a:avLst/>
                <a:gdLst/>
                <a:ahLst/>
                <a:cxnLst>
                  <a:cxn ang="0">
                    <a:pos x="60" y="12"/>
                  </a:cxn>
                  <a:cxn ang="0">
                    <a:pos x="2" y="153"/>
                  </a:cxn>
                  <a:cxn ang="0">
                    <a:pos x="63" y="366"/>
                  </a:cxn>
                  <a:cxn ang="0">
                    <a:pos x="146" y="512"/>
                  </a:cxn>
                  <a:cxn ang="0">
                    <a:pos x="156" y="489"/>
                  </a:cxn>
                  <a:cxn ang="0">
                    <a:pos x="74" y="294"/>
                  </a:cxn>
                  <a:cxn ang="0">
                    <a:pos x="63" y="155"/>
                  </a:cxn>
                  <a:cxn ang="0">
                    <a:pos x="98" y="53"/>
                  </a:cxn>
                  <a:cxn ang="0">
                    <a:pos x="135" y="32"/>
                  </a:cxn>
                  <a:cxn ang="0">
                    <a:pos x="179" y="16"/>
                  </a:cxn>
                  <a:cxn ang="0">
                    <a:pos x="146" y="2"/>
                  </a:cxn>
                  <a:cxn ang="0">
                    <a:pos x="93" y="2"/>
                  </a:cxn>
                  <a:cxn ang="0">
                    <a:pos x="60" y="12"/>
                  </a:cxn>
                </a:cxnLst>
                <a:rect l="0" t="0" r="r" b="b"/>
                <a:pathLst>
                  <a:path w="181" h="533">
                    <a:moveTo>
                      <a:pt x="60" y="12"/>
                    </a:moveTo>
                    <a:cubicBezTo>
                      <a:pt x="18" y="35"/>
                      <a:pt x="0" y="83"/>
                      <a:pt x="2" y="153"/>
                    </a:cubicBezTo>
                    <a:cubicBezTo>
                      <a:pt x="3" y="212"/>
                      <a:pt x="39" y="306"/>
                      <a:pt x="63" y="366"/>
                    </a:cubicBezTo>
                    <a:cubicBezTo>
                      <a:pt x="87" y="426"/>
                      <a:pt x="131" y="492"/>
                      <a:pt x="146" y="512"/>
                    </a:cubicBezTo>
                    <a:cubicBezTo>
                      <a:pt x="162" y="533"/>
                      <a:pt x="168" y="526"/>
                      <a:pt x="156" y="489"/>
                    </a:cubicBezTo>
                    <a:cubicBezTo>
                      <a:pt x="144" y="453"/>
                      <a:pt x="90" y="350"/>
                      <a:pt x="74" y="294"/>
                    </a:cubicBezTo>
                    <a:cubicBezTo>
                      <a:pt x="59" y="239"/>
                      <a:pt x="59" y="196"/>
                      <a:pt x="63" y="155"/>
                    </a:cubicBezTo>
                    <a:cubicBezTo>
                      <a:pt x="67" y="115"/>
                      <a:pt x="86" y="74"/>
                      <a:pt x="98" y="53"/>
                    </a:cubicBezTo>
                    <a:cubicBezTo>
                      <a:pt x="110" y="33"/>
                      <a:pt x="121" y="39"/>
                      <a:pt x="135" y="32"/>
                    </a:cubicBezTo>
                    <a:cubicBezTo>
                      <a:pt x="148" y="26"/>
                      <a:pt x="177" y="21"/>
                      <a:pt x="179" y="16"/>
                    </a:cubicBezTo>
                    <a:cubicBezTo>
                      <a:pt x="181" y="11"/>
                      <a:pt x="161" y="4"/>
                      <a:pt x="146" y="2"/>
                    </a:cubicBezTo>
                    <a:cubicBezTo>
                      <a:pt x="132" y="0"/>
                      <a:pt x="107" y="1"/>
                      <a:pt x="93" y="2"/>
                    </a:cubicBezTo>
                    <a:cubicBezTo>
                      <a:pt x="78" y="4"/>
                      <a:pt x="74" y="0"/>
                      <a:pt x="60" y="1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0" name="Freeform 296">
                <a:extLst>
                  <a:ext uri="{FF2B5EF4-FFF2-40B4-BE49-F238E27FC236}">
                    <a16:creationId xmlns:a16="http://schemas.microsoft.com/office/drawing/2014/main" id="{680425C9-84F5-1343-AA15-85E026986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" y="104"/>
                <a:ext cx="666" cy="195"/>
              </a:xfrm>
              <a:custGeom>
                <a:avLst/>
                <a:gdLst/>
                <a:ahLst/>
                <a:cxnLst>
                  <a:cxn ang="0">
                    <a:pos x="10" y="32"/>
                  </a:cxn>
                  <a:cxn ang="0">
                    <a:pos x="72" y="3"/>
                  </a:cxn>
                  <a:cxn ang="0">
                    <a:pos x="214" y="16"/>
                  </a:cxn>
                  <a:cxn ang="0">
                    <a:pos x="440" y="74"/>
                  </a:cxn>
                  <a:cxn ang="0">
                    <a:pos x="604" y="140"/>
                  </a:cxn>
                  <a:cxn ang="0">
                    <a:pos x="653" y="182"/>
                  </a:cxn>
                  <a:cxn ang="0">
                    <a:pos x="638" y="186"/>
                  </a:cxn>
                  <a:cxn ang="0">
                    <a:pos x="483" y="129"/>
                  </a:cxn>
                  <a:cxn ang="0">
                    <a:pos x="244" y="64"/>
                  </a:cxn>
                  <a:cxn ang="0">
                    <a:pos x="107" y="51"/>
                  </a:cxn>
                  <a:cxn ang="0">
                    <a:pos x="55" y="74"/>
                  </a:cxn>
                  <a:cxn ang="0">
                    <a:pos x="10" y="50"/>
                  </a:cxn>
                  <a:cxn ang="0">
                    <a:pos x="10" y="32"/>
                  </a:cxn>
                </a:cxnLst>
                <a:rect l="0" t="0" r="r" b="b"/>
                <a:pathLst>
                  <a:path w="666" h="195">
                    <a:moveTo>
                      <a:pt x="10" y="32"/>
                    </a:moveTo>
                    <a:cubicBezTo>
                      <a:pt x="20" y="24"/>
                      <a:pt x="38" y="6"/>
                      <a:pt x="72" y="3"/>
                    </a:cubicBezTo>
                    <a:cubicBezTo>
                      <a:pt x="106" y="0"/>
                      <a:pt x="153" y="4"/>
                      <a:pt x="214" y="16"/>
                    </a:cubicBezTo>
                    <a:cubicBezTo>
                      <a:pt x="275" y="28"/>
                      <a:pt x="375" y="53"/>
                      <a:pt x="440" y="74"/>
                    </a:cubicBezTo>
                    <a:cubicBezTo>
                      <a:pt x="505" y="95"/>
                      <a:pt x="568" y="122"/>
                      <a:pt x="604" y="140"/>
                    </a:cubicBezTo>
                    <a:cubicBezTo>
                      <a:pt x="640" y="158"/>
                      <a:pt x="647" y="174"/>
                      <a:pt x="653" y="182"/>
                    </a:cubicBezTo>
                    <a:cubicBezTo>
                      <a:pt x="659" y="190"/>
                      <a:pt x="666" y="195"/>
                      <a:pt x="638" y="186"/>
                    </a:cubicBezTo>
                    <a:cubicBezTo>
                      <a:pt x="609" y="177"/>
                      <a:pt x="548" y="150"/>
                      <a:pt x="483" y="129"/>
                    </a:cubicBezTo>
                    <a:cubicBezTo>
                      <a:pt x="416" y="109"/>
                      <a:pt x="306" y="78"/>
                      <a:pt x="244" y="64"/>
                    </a:cubicBezTo>
                    <a:cubicBezTo>
                      <a:pt x="181" y="51"/>
                      <a:pt x="139" y="49"/>
                      <a:pt x="107" y="51"/>
                    </a:cubicBezTo>
                    <a:cubicBezTo>
                      <a:pt x="76" y="53"/>
                      <a:pt x="71" y="75"/>
                      <a:pt x="55" y="74"/>
                    </a:cubicBezTo>
                    <a:cubicBezTo>
                      <a:pt x="39" y="74"/>
                      <a:pt x="18" y="57"/>
                      <a:pt x="10" y="50"/>
                    </a:cubicBezTo>
                    <a:cubicBezTo>
                      <a:pt x="2" y="43"/>
                      <a:pt x="0" y="40"/>
                      <a:pt x="10" y="3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1" name="Freeform 297">
                <a:extLst>
                  <a:ext uri="{FF2B5EF4-FFF2-40B4-BE49-F238E27FC236}">
                    <a16:creationId xmlns:a16="http://schemas.microsoft.com/office/drawing/2014/main" id="{7D5E24D3-6964-4E48-96BA-90788944C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" y="300"/>
                <a:ext cx="430" cy="417"/>
              </a:xfrm>
              <a:custGeom>
                <a:avLst/>
                <a:gdLst/>
                <a:ahLst/>
                <a:cxnLst>
                  <a:cxn ang="0">
                    <a:pos x="54" y="275"/>
                  </a:cxn>
                  <a:cxn ang="0">
                    <a:pos x="388" y="33"/>
                  </a:cxn>
                  <a:cxn ang="0">
                    <a:pos x="1323" y="74"/>
                  </a:cxn>
                  <a:cxn ang="0">
                    <a:pos x="1448" y="149"/>
                  </a:cxn>
                  <a:cxn ang="0">
                    <a:pos x="730" y="108"/>
                  </a:cxn>
                  <a:cxn ang="0">
                    <a:pos x="305" y="216"/>
                  </a:cxn>
                  <a:cxn ang="0">
                    <a:pos x="146" y="525"/>
                  </a:cxn>
                  <a:cxn ang="0">
                    <a:pos x="246" y="1126"/>
                  </a:cxn>
                  <a:cxn ang="0">
                    <a:pos x="338" y="1435"/>
                  </a:cxn>
                  <a:cxn ang="0">
                    <a:pos x="280" y="1435"/>
                  </a:cxn>
                  <a:cxn ang="0">
                    <a:pos x="121" y="1034"/>
                  </a:cxn>
                  <a:cxn ang="0">
                    <a:pos x="38" y="617"/>
                  </a:cxn>
                  <a:cxn ang="0">
                    <a:pos x="54" y="275"/>
                  </a:cxn>
                </a:cxnLst>
                <a:rect l="0" t="0" r="r" b="b"/>
                <a:pathLst>
                  <a:path w="1547" h="1502">
                    <a:moveTo>
                      <a:pt x="54" y="275"/>
                    </a:moveTo>
                    <a:cubicBezTo>
                      <a:pt x="112" y="178"/>
                      <a:pt x="177" y="66"/>
                      <a:pt x="388" y="33"/>
                    </a:cubicBezTo>
                    <a:cubicBezTo>
                      <a:pt x="599" y="0"/>
                      <a:pt x="1146" y="55"/>
                      <a:pt x="1323" y="74"/>
                    </a:cubicBezTo>
                    <a:cubicBezTo>
                      <a:pt x="1500" y="93"/>
                      <a:pt x="1547" y="143"/>
                      <a:pt x="1448" y="149"/>
                    </a:cubicBezTo>
                    <a:cubicBezTo>
                      <a:pt x="1349" y="155"/>
                      <a:pt x="920" y="97"/>
                      <a:pt x="730" y="108"/>
                    </a:cubicBezTo>
                    <a:cubicBezTo>
                      <a:pt x="540" y="119"/>
                      <a:pt x="402" y="147"/>
                      <a:pt x="305" y="216"/>
                    </a:cubicBezTo>
                    <a:cubicBezTo>
                      <a:pt x="208" y="285"/>
                      <a:pt x="156" y="373"/>
                      <a:pt x="146" y="525"/>
                    </a:cubicBezTo>
                    <a:cubicBezTo>
                      <a:pt x="136" y="677"/>
                      <a:pt x="214" y="974"/>
                      <a:pt x="246" y="1126"/>
                    </a:cubicBezTo>
                    <a:cubicBezTo>
                      <a:pt x="278" y="1278"/>
                      <a:pt x="332" y="1383"/>
                      <a:pt x="338" y="1435"/>
                    </a:cubicBezTo>
                    <a:cubicBezTo>
                      <a:pt x="344" y="1487"/>
                      <a:pt x="316" y="1502"/>
                      <a:pt x="280" y="1435"/>
                    </a:cubicBezTo>
                    <a:cubicBezTo>
                      <a:pt x="244" y="1368"/>
                      <a:pt x="161" y="1170"/>
                      <a:pt x="121" y="1034"/>
                    </a:cubicBezTo>
                    <a:cubicBezTo>
                      <a:pt x="81" y="898"/>
                      <a:pt x="49" y="743"/>
                      <a:pt x="38" y="617"/>
                    </a:cubicBezTo>
                    <a:cubicBezTo>
                      <a:pt x="27" y="491"/>
                      <a:pt x="0" y="375"/>
                      <a:pt x="54" y="27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15294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2" name="Freeform 298">
                <a:extLst>
                  <a:ext uri="{FF2B5EF4-FFF2-40B4-BE49-F238E27FC236}">
                    <a16:creationId xmlns:a16="http://schemas.microsoft.com/office/drawing/2014/main" id="{873FACB7-434E-6642-8FC5-053E93701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" y="249"/>
                <a:ext cx="256" cy="254"/>
              </a:xfrm>
              <a:custGeom>
                <a:avLst/>
                <a:gdLst/>
                <a:ahLst/>
                <a:cxnLst>
                  <a:cxn ang="0">
                    <a:pos x="14" y="164"/>
                  </a:cxn>
                  <a:cxn ang="0">
                    <a:pos x="216" y="33"/>
                  </a:cxn>
                  <a:cxn ang="0">
                    <a:pos x="871" y="217"/>
                  </a:cxn>
                  <a:cxn ang="0">
                    <a:pos x="613" y="258"/>
                  </a:cxn>
                  <a:cxn ang="0">
                    <a:pos x="396" y="400"/>
                  </a:cxn>
                  <a:cxn ang="0">
                    <a:pos x="287" y="576"/>
                  </a:cxn>
                  <a:cxn ang="0">
                    <a:pos x="262" y="843"/>
                  </a:cxn>
                  <a:cxn ang="0">
                    <a:pos x="14" y="164"/>
                  </a:cxn>
                </a:cxnLst>
                <a:rect l="0" t="0" r="r" b="b"/>
                <a:pathLst>
                  <a:path w="921" h="912">
                    <a:moveTo>
                      <a:pt x="14" y="164"/>
                    </a:moveTo>
                    <a:cubicBezTo>
                      <a:pt x="0" y="66"/>
                      <a:pt x="67" y="0"/>
                      <a:pt x="216" y="33"/>
                    </a:cubicBezTo>
                    <a:cubicBezTo>
                      <a:pt x="419" y="54"/>
                      <a:pt x="487" y="8"/>
                      <a:pt x="871" y="217"/>
                    </a:cubicBezTo>
                    <a:cubicBezTo>
                      <a:pt x="921" y="234"/>
                      <a:pt x="692" y="228"/>
                      <a:pt x="613" y="258"/>
                    </a:cubicBezTo>
                    <a:cubicBezTo>
                      <a:pt x="534" y="288"/>
                      <a:pt x="450" y="347"/>
                      <a:pt x="396" y="400"/>
                    </a:cubicBezTo>
                    <a:cubicBezTo>
                      <a:pt x="342" y="453"/>
                      <a:pt x="309" y="502"/>
                      <a:pt x="287" y="576"/>
                    </a:cubicBezTo>
                    <a:cubicBezTo>
                      <a:pt x="265" y="650"/>
                      <a:pt x="308" y="912"/>
                      <a:pt x="262" y="843"/>
                    </a:cubicBezTo>
                    <a:cubicBezTo>
                      <a:pt x="45" y="626"/>
                      <a:pt x="59" y="295"/>
                      <a:pt x="14" y="16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1215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</p:grpSp>
      <p:sp>
        <p:nvSpPr>
          <p:cNvPr id="1027" name="Rectangle 385">
            <a:extLst>
              <a:ext uri="{FF2B5EF4-FFF2-40B4-BE49-F238E27FC236}">
                <a16:creationId xmlns:a16="http://schemas.microsoft.com/office/drawing/2014/main" id="{BC4CBB7E-7C94-554F-98B9-4E6DB88CB3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Click to edit Master title style</a:t>
            </a:r>
          </a:p>
        </p:txBody>
      </p:sp>
      <p:sp>
        <p:nvSpPr>
          <p:cNvPr id="1028" name="Rectangle 386">
            <a:extLst>
              <a:ext uri="{FF2B5EF4-FFF2-40B4-BE49-F238E27FC236}">
                <a16:creationId xmlns:a16="http://schemas.microsoft.com/office/drawing/2014/main" id="{B7862472-3305-4947-A7FE-70DA22DFB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1411" name="Rectangle 387">
            <a:extLst>
              <a:ext uri="{FF2B5EF4-FFF2-40B4-BE49-F238E27FC236}">
                <a16:creationId xmlns:a16="http://schemas.microsoft.com/office/drawing/2014/main" id="{24F32F3B-A248-534B-A04E-FDFFD85658B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12" name="Rectangle 388">
            <a:extLst>
              <a:ext uri="{FF2B5EF4-FFF2-40B4-BE49-F238E27FC236}">
                <a16:creationId xmlns:a16="http://schemas.microsoft.com/office/drawing/2014/main" id="{D6DB0FFB-0344-D347-9587-2B6851CD85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1413" name="Rectangle 389">
            <a:extLst>
              <a:ext uri="{FF2B5EF4-FFF2-40B4-BE49-F238E27FC236}">
                <a16:creationId xmlns:a16="http://schemas.microsoft.com/office/drawing/2014/main" id="{4F9255B6-48DB-DB4B-AF60-8472BAA9D6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614DC5E-C21C-9E4E-9207-4496405ED35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8DC4CD3C-BB00-0B47-AE78-BBEBDF312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1630" y="2320925"/>
            <a:ext cx="8667750" cy="10160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Numeri interi</a:t>
            </a:r>
            <a:b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Soluzioni commentate dell’attività</a:t>
            </a:r>
          </a:p>
        </p:txBody>
      </p:sp>
      <p:sp>
        <p:nvSpPr>
          <p:cNvPr id="23554" name="Rectangle 4">
            <a:extLst>
              <a:ext uri="{FF2B5EF4-FFF2-40B4-BE49-F238E27FC236}">
                <a16:creationId xmlns:a16="http://schemas.microsoft.com/office/drawing/2014/main" id="{571C569C-7164-9845-B97F-74EA03BE6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3555" name="Footer Placeholder 7">
            <a:extLst>
              <a:ext uri="{FF2B5EF4-FFF2-40B4-BE49-F238E27FC236}">
                <a16:creationId xmlns:a16="http://schemas.microsoft.com/office/drawing/2014/main" id="{86CFE587-A17E-E347-89B4-419F45B59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23556" name="Slide Number Placeholder 6">
            <a:extLst>
              <a:ext uri="{FF2B5EF4-FFF2-40B4-BE49-F238E27FC236}">
                <a16:creationId xmlns:a16="http://schemas.microsoft.com/office/drawing/2014/main" id="{A881F01F-BF0E-2C4B-B4B1-3DFDD06B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97F04B-96F2-4B49-8948-F40705768C1D}" type="slidenum">
              <a:rPr lang="it-IT" altLang="it-IT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A3B5D07F-3764-EA47-AA76-1BC12E7342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23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Quesito 12</a:t>
            </a:r>
          </a:p>
        </p:txBody>
      </p:sp>
      <p:sp>
        <p:nvSpPr>
          <p:cNvPr id="55298" name="Rectangle 4">
            <a:extLst>
              <a:ext uri="{FF2B5EF4-FFF2-40B4-BE49-F238E27FC236}">
                <a16:creationId xmlns:a16="http://schemas.microsoft.com/office/drawing/2014/main" id="{6DD1C68F-01CF-DA43-827C-2ABFC7EF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55299" name="Text Box 8">
            <a:extLst>
              <a:ext uri="{FF2B5EF4-FFF2-40B4-BE49-F238E27FC236}">
                <a16:creationId xmlns:a16="http://schemas.microsoft.com/office/drawing/2014/main" id="{7C89B5E5-4E6E-1544-9B28-52908B3FC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55300" name="Footer Placeholder 7">
            <a:extLst>
              <a:ext uri="{FF2B5EF4-FFF2-40B4-BE49-F238E27FC236}">
                <a16:creationId xmlns:a16="http://schemas.microsoft.com/office/drawing/2014/main" id="{1F845459-F041-024D-B56D-82F74262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55301" name="Slide Number Placeholder 9">
            <a:extLst>
              <a:ext uri="{FF2B5EF4-FFF2-40B4-BE49-F238E27FC236}">
                <a16:creationId xmlns:a16="http://schemas.microsoft.com/office/drawing/2014/main" id="{0216AC7F-CBB7-2243-91C3-89291E476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92635B-8114-B44B-8685-3B7E9CE8BAEB}" type="slidenum">
              <a:rPr lang="it-IT" altLang="it-IT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pic>
        <p:nvPicPr>
          <p:cNvPr id="55302" name="Picture 9" descr="Int_prop_op.jpg">
            <a:extLst>
              <a:ext uri="{FF2B5EF4-FFF2-40B4-BE49-F238E27FC236}">
                <a16:creationId xmlns:a16="http://schemas.microsoft.com/office/drawing/2014/main" id="{520E5B2F-5B6F-994F-8D4F-32EC8C465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476375"/>
            <a:ext cx="8323263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8DC4CD3C-BB00-0B47-AE78-BBEBDF312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3605" y="136271"/>
            <a:ext cx="8667750" cy="10160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Quesito 1</a:t>
            </a:r>
          </a:p>
        </p:txBody>
      </p:sp>
      <p:sp>
        <p:nvSpPr>
          <p:cNvPr id="23554" name="Rectangle 4">
            <a:extLst>
              <a:ext uri="{FF2B5EF4-FFF2-40B4-BE49-F238E27FC236}">
                <a16:creationId xmlns:a16="http://schemas.microsoft.com/office/drawing/2014/main" id="{571C569C-7164-9845-B97F-74EA03BE6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3555" name="Footer Placeholder 7">
            <a:extLst>
              <a:ext uri="{FF2B5EF4-FFF2-40B4-BE49-F238E27FC236}">
                <a16:creationId xmlns:a16="http://schemas.microsoft.com/office/drawing/2014/main" id="{86CFE587-A17E-E347-89B4-419F45B59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23556" name="Slide Number Placeholder 6">
            <a:extLst>
              <a:ext uri="{FF2B5EF4-FFF2-40B4-BE49-F238E27FC236}">
                <a16:creationId xmlns:a16="http://schemas.microsoft.com/office/drawing/2014/main" id="{A881F01F-BF0E-2C4B-B4B1-3DFDD06B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97F04B-96F2-4B49-8948-F40705768C1D}" type="slidenum">
              <a:rPr lang="it-IT" altLang="it-IT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3557" name="TextBox 8">
            <a:extLst>
              <a:ext uri="{FF2B5EF4-FFF2-40B4-BE49-F238E27FC236}">
                <a16:creationId xmlns:a16="http://schemas.microsoft.com/office/drawing/2014/main" id="{2253EEB1-4E82-EC4C-9BD0-FEFB4E398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30" y="1181235"/>
            <a:ext cx="86921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Addizione e sottrazione con numeri naturali sulla retta</a:t>
            </a:r>
          </a:p>
        </p:txBody>
      </p:sp>
      <p:pic>
        <p:nvPicPr>
          <p:cNvPr id="23558" name="Picture 11" descr="Add_sott_N.jpg">
            <a:extLst>
              <a:ext uri="{FF2B5EF4-FFF2-40B4-BE49-F238E27FC236}">
                <a16:creationId xmlns:a16="http://schemas.microsoft.com/office/drawing/2014/main" id="{D016D4D5-0E66-9148-8A6C-363B98FA8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369" y="3498985"/>
            <a:ext cx="5246221" cy="255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865C0BC-A97B-C047-8BA4-D9A4B7261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306" y="1733419"/>
            <a:ext cx="60452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5367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8DC4CD3C-BB00-0B47-AE78-BBEBDF312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179" y="309544"/>
            <a:ext cx="8904156" cy="10160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Quesito 2</a:t>
            </a:r>
          </a:p>
        </p:txBody>
      </p:sp>
      <p:sp>
        <p:nvSpPr>
          <p:cNvPr id="23554" name="Rectangle 4">
            <a:extLst>
              <a:ext uri="{FF2B5EF4-FFF2-40B4-BE49-F238E27FC236}">
                <a16:creationId xmlns:a16="http://schemas.microsoft.com/office/drawing/2014/main" id="{571C569C-7164-9845-B97F-74EA03BE6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3555" name="Footer Placeholder 7">
            <a:extLst>
              <a:ext uri="{FF2B5EF4-FFF2-40B4-BE49-F238E27FC236}">
                <a16:creationId xmlns:a16="http://schemas.microsoft.com/office/drawing/2014/main" id="{86CFE587-A17E-E347-89B4-419F45B59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23556" name="Slide Number Placeholder 6">
            <a:extLst>
              <a:ext uri="{FF2B5EF4-FFF2-40B4-BE49-F238E27FC236}">
                <a16:creationId xmlns:a16="http://schemas.microsoft.com/office/drawing/2014/main" id="{A881F01F-BF0E-2C4B-B4B1-3DFDD06B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97F04B-96F2-4B49-8948-F40705768C1D}" type="slidenum">
              <a:rPr lang="it-IT" altLang="it-IT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754A619-3629-D640-A03C-F0B02684B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44" y="1285455"/>
            <a:ext cx="7437517" cy="693578"/>
          </a:xfrm>
          <a:prstGeom prst="rect">
            <a:avLst/>
          </a:prstGeom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FBBC2D06-9CE6-824D-ABF7-CE3ACACB8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322289"/>
            <a:ext cx="6562165" cy="954107"/>
          </a:xfrm>
          <a:prstGeom prst="rect">
            <a:avLst/>
          </a:prstGeom>
          <a:solidFill>
            <a:srgbClr val="FFFEE8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800" b="1" dirty="0">
                <a:latin typeface="Times New Roman" panose="02020603050405020304" pitchFamily="18" charset="0"/>
              </a:rPr>
              <a:t>Si introducono i </a:t>
            </a:r>
            <a:r>
              <a:rPr lang="it-IT" altLang="it-IT" sz="2800" b="1" i="1" dirty="0">
                <a:latin typeface="Times New Roman" panose="02020603050405020304" pitchFamily="18" charset="0"/>
              </a:rPr>
              <a:t>numeri negativi</a:t>
            </a:r>
            <a:r>
              <a:rPr lang="it-IT" altLang="it-IT" sz="2800" b="1" dirty="0">
                <a:latin typeface="Times New Roman" panose="02020603050405020304" pitchFamily="18" charset="0"/>
              </a:rPr>
              <a:t> per avere il risultato di tutte le sottrazioni.</a:t>
            </a:r>
          </a:p>
        </p:txBody>
      </p:sp>
      <p:pic>
        <p:nvPicPr>
          <p:cNvPr id="9" name="Picture 9" descr="negativi1a.jpg">
            <a:extLst>
              <a:ext uri="{FF2B5EF4-FFF2-40B4-BE49-F238E27FC236}">
                <a16:creationId xmlns:a16="http://schemas.microsoft.com/office/drawing/2014/main" id="{54C32567-EC44-DB44-AA8F-7F9B68A8D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79" y="3802643"/>
            <a:ext cx="3845737" cy="20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Negativi2a.jpg">
            <a:extLst>
              <a:ext uri="{FF2B5EF4-FFF2-40B4-BE49-F238E27FC236}">
                <a16:creationId xmlns:a16="http://schemas.microsoft.com/office/drawing/2014/main" id="{B0E48CC4-CB8A-0348-8FD6-BE82DE18CE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924" y="3867067"/>
            <a:ext cx="4466998" cy="201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64607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A586113F-73DD-B34C-838A-6A159A7E4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9494" y="196625"/>
            <a:ext cx="5676900" cy="7239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Quesiti 3 e 4</a:t>
            </a:r>
          </a:p>
        </p:txBody>
      </p:sp>
      <p:sp>
        <p:nvSpPr>
          <p:cNvPr id="27651" name="Footer Placeholder 7">
            <a:extLst>
              <a:ext uri="{FF2B5EF4-FFF2-40B4-BE49-F238E27FC236}">
                <a16:creationId xmlns:a16="http://schemas.microsoft.com/office/drawing/2014/main" id="{E8EB8FC7-38D2-B749-939B-1324405C7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27652" name="Slide Number Placeholder 6">
            <a:extLst>
              <a:ext uri="{FF2B5EF4-FFF2-40B4-BE49-F238E27FC236}">
                <a16:creationId xmlns:a16="http://schemas.microsoft.com/office/drawing/2014/main" id="{07C1FD51-B1BC-FA4C-83D6-CDED3E7D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0B10D7-66AC-C942-8D2C-4067F74728FD}" type="slidenum">
              <a:rPr lang="it-IT" altLang="it-IT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66848C0-E349-794E-BC8F-7BD671ED7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83" y="919629"/>
            <a:ext cx="7932908" cy="517726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A586113F-73DD-B34C-838A-6A159A7E4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9494" y="196625"/>
            <a:ext cx="5676900" cy="7239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Quesiti 5 e 6</a:t>
            </a:r>
          </a:p>
        </p:txBody>
      </p:sp>
      <p:sp>
        <p:nvSpPr>
          <p:cNvPr id="27651" name="Footer Placeholder 7">
            <a:extLst>
              <a:ext uri="{FF2B5EF4-FFF2-40B4-BE49-F238E27FC236}">
                <a16:creationId xmlns:a16="http://schemas.microsoft.com/office/drawing/2014/main" id="{E8EB8FC7-38D2-B749-939B-1324405C7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27652" name="Slide Number Placeholder 6">
            <a:extLst>
              <a:ext uri="{FF2B5EF4-FFF2-40B4-BE49-F238E27FC236}">
                <a16:creationId xmlns:a16="http://schemas.microsoft.com/office/drawing/2014/main" id="{07C1FD51-B1BC-FA4C-83D6-CDED3E7D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0B10D7-66AC-C942-8D2C-4067F74728FD}" type="slidenum">
              <a:rPr lang="it-IT" altLang="it-IT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AB3D7EA-E75A-E043-B4D4-1223D1101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1117600"/>
            <a:ext cx="85090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3884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A586113F-73DD-B34C-838A-6A159A7E4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9494" y="196625"/>
            <a:ext cx="5676900" cy="7239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Quesito 7</a:t>
            </a:r>
          </a:p>
        </p:txBody>
      </p:sp>
      <p:sp>
        <p:nvSpPr>
          <p:cNvPr id="27651" name="Footer Placeholder 7">
            <a:extLst>
              <a:ext uri="{FF2B5EF4-FFF2-40B4-BE49-F238E27FC236}">
                <a16:creationId xmlns:a16="http://schemas.microsoft.com/office/drawing/2014/main" id="{E8EB8FC7-38D2-B749-939B-1324405C7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27652" name="Slide Number Placeholder 6">
            <a:extLst>
              <a:ext uri="{FF2B5EF4-FFF2-40B4-BE49-F238E27FC236}">
                <a16:creationId xmlns:a16="http://schemas.microsoft.com/office/drawing/2014/main" id="{07C1FD51-B1BC-FA4C-83D6-CDED3E7D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0B10D7-66AC-C942-8D2C-4067F74728FD}" type="slidenum">
              <a:rPr lang="it-IT" altLang="it-IT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259E41C-617F-CF4E-B905-6C07A4B10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85" y="1032865"/>
            <a:ext cx="7970874" cy="442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8943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8653330F-A480-A643-A783-1FA6E900D1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7366" y="601663"/>
            <a:ext cx="6743700" cy="723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Quesiti 8 e 9</a:t>
            </a:r>
          </a:p>
        </p:txBody>
      </p:sp>
      <p:sp>
        <p:nvSpPr>
          <p:cNvPr id="40962" name="Rectangle 4">
            <a:extLst>
              <a:ext uri="{FF2B5EF4-FFF2-40B4-BE49-F238E27FC236}">
                <a16:creationId xmlns:a16="http://schemas.microsoft.com/office/drawing/2014/main" id="{B69BF48D-1B56-DE4A-9DE1-DBDA5F63C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40963" name="Text Box 8">
            <a:extLst>
              <a:ext uri="{FF2B5EF4-FFF2-40B4-BE49-F238E27FC236}">
                <a16:creationId xmlns:a16="http://schemas.microsoft.com/office/drawing/2014/main" id="{5A893539-80AB-474B-A606-EA7194703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40964" name="Footer Placeholder 7">
            <a:extLst>
              <a:ext uri="{FF2B5EF4-FFF2-40B4-BE49-F238E27FC236}">
                <a16:creationId xmlns:a16="http://schemas.microsoft.com/office/drawing/2014/main" id="{658D7FAE-9ADB-284D-9BC1-54E498824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40965" name="Slide Number Placeholder 6">
            <a:extLst>
              <a:ext uri="{FF2B5EF4-FFF2-40B4-BE49-F238E27FC236}">
                <a16:creationId xmlns:a16="http://schemas.microsoft.com/office/drawing/2014/main" id="{AC057A5A-14B3-9948-AC65-B08258F80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6900" y="641155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E44780-9E1E-AC43-A000-B801567F8173}" type="slidenum">
              <a:rPr lang="it-IT" altLang="it-IT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40966" name="TextBox 12">
            <a:extLst>
              <a:ext uri="{FF2B5EF4-FFF2-40B4-BE49-F238E27FC236}">
                <a16:creationId xmlns:a16="http://schemas.microsoft.com/office/drawing/2014/main" id="{2CD2E93E-31B0-BF47-ACDC-13EA0F78A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317500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6EA3F68-1444-E242-9194-DDD436AE1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" y="1247776"/>
            <a:ext cx="7792421" cy="481501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0CE128AB-A912-1542-94DD-FA1A3953DC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173694"/>
            <a:ext cx="6565900" cy="9144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Quesito 10</a:t>
            </a:r>
          </a:p>
        </p:txBody>
      </p:sp>
      <p:sp>
        <p:nvSpPr>
          <p:cNvPr id="47106" name="Rectangle 4">
            <a:extLst>
              <a:ext uri="{FF2B5EF4-FFF2-40B4-BE49-F238E27FC236}">
                <a16:creationId xmlns:a16="http://schemas.microsoft.com/office/drawing/2014/main" id="{BA05AEB2-6298-BA43-B0C6-2882EA2C8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47107" name="Text Box 8">
            <a:extLst>
              <a:ext uri="{FF2B5EF4-FFF2-40B4-BE49-F238E27FC236}">
                <a16:creationId xmlns:a16="http://schemas.microsoft.com/office/drawing/2014/main" id="{8DF6D215-8F08-5748-9B67-B2F61B903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47108" name="Footer Placeholder 7">
            <a:extLst>
              <a:ext uri="{FF2B5EF4-FFF2-40B4-BE49-F238E27FC236}">
                <a16:creationId xmlns:a16="http://schemas.microsoft.com/office/drawing/2014/main" id="{8D51103A-451D-204E-BE8F-0FA7158C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47109" name="Slide Number Placeholder 6">
            <a:extLst>
              <a:ext uri="{FF2B5EF4-FFF2-40B4-BE49-F238E27FC236}">
                <a16:creationId xmlns:a16="http://schemas.microsoft.com/office/drawing/2014/main" id="{70F6A05F-E59F-9A4E-A2DC-CD23FBAC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69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427CD1-0BE5-DE45-8DEB-226A233D9C4A}" type="slidenum">
              <a:rPr lang="it-IT" altLang="it-IT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29AC9A1-49E8-1E49-AECA-831432483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965200"/>
            <a:ext cx="8559800" cy="2184323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85B9F93A-0751-DD43-A4FD-992741F72DD5}"/>
              </a:ext>
            </a:extLst>
          </p:cNvPr>
          <p:cNvGrpSpPr/>
          <p:nvPr/>
        </p:nvGrpSpPr>
        <p:grpSpPr>
          <a:xfrm>
            <a:off x="796925" y="3042141"/>
            <a:ext cx="7216775" cy="2987261"/>
            <a:chOff x="615950" y="1454265"/>
            <a:chExt cx="8235950" cy="3831801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38AD34BC-1B5E-0749-954A-5AE38727066D}"/>
                </a:ext>
              </a:extLst>
            </p:cNvPr>
            <p:cNvSpPr txBox="1"/>
            <p:nvPr/>
          </p:nvSpPr>
          <p:spPr>
            <a:xfrm>
              <a:off x="615950" y="1454265"/>
              <a:ext cx="79434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 moltiplico un numero per (⎼1) ottengo il numero opposto</a:t>
              </a:r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6256D18D-D9D0-A447-88C1-174834248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88146" y="2721284"/>
              <a:ext cx="3963754" cy="2564782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B8B4AAC8-AAB4-3147-9E79-6E0D85BB5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5950" y="2721284"/>
              <a:ext cx="4057019" cy="2564782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87208191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D0CBC0EB-071B-1741-9734-E136D3B59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3650" y="574782"/>
            <a:ext cx="7299964" cy="9144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Quesito 11</a:t>
            </a:r>
          </a:p>
        </p:txBody>
      </p:sp>
      <p:sp>
        <p:nvSpPr>
          <p:cNvPr id="49155" name="Text Box 8">
            <a:extLst>
              <a:ext uri="{FF2B5EF4-FFF2-40B4-BE49-F238E27FC236}">
                <a16:creationId xmlns:a16="http://schemas.microsoft.com/office/drawing/2014/main" id="{1AD41E77-0C2C-CE4D-9C34-2DA4C687C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49156" name="Footer Placeholder 7">
            <a:extLst>
              <a:ext uri="{FF2B5EF4-FFF2-40B4-BE49-F238E27FC236}">
                <a16:creationId xmlns:a16="http://schemas.microsoft.com/office/drawing/2014/main" id="{F634D2D0-7751-564B-80BE-AFA161A3A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49157" name="Slide Number Placeholder 6">
            <a:extLst>
              <a:ext uri="{FF2B5EF4-FFF2-40B4-BE49-F238E27FC236}">
                <a16:creationId xmlns:a16="http://schemas.microsoft.com/office/drawing/2014/main" id="{CE39A6F0-5FA7-E544-AE45-BAEA58972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69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96DF6D-027E-6243-B51B-52255E8C2E98}" type="slidenum">
              <a:rPr lang="it-IT" altLang="it-IT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AFFBD0E-9572-5144-AE13-E9E0DE2A3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1748868"/>
            <a:ext cx="8249630" cy="343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9529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oomerang">
  <a:themeElements>
    <a:clrScheme name="Boomerang 1">
      <a:dk1>
        <a:srgbClr val="333333"/>
      </a:dk1>
      <a:lt1>
        <a:srgbClr val="9CDCDA"/>
      </a:lt1>
      <a:dk2>
        <a:srgbClr val="CCFFFF"/>
      </a:dk2>
      <a:lt2>
        <a:srgbClr val="C0C0C0"/>
      </a:lt2>
      <a:accent1>
        <a:srgbClr val="F5CDDF"/>
      </a:accent1>
      <a:accent2>
        <a:srgbClr val="99FFCC"/>
      </a:accent2>
      <a:accent3>
        <a:srgbClr val="CBEBEA"/>
      </a:accent3>
      <a:accent4>
        <a:srgbClr val="2A2A2A"/>
      </a:accent4>
      <a:accent5>
        <a:srgbClr val="F9E3EC"/>
      </a:accent5>
      <a:accent6>
        <a:srgbClr val="8AE7B9"/>
      </a:accent6>
      <a:hlink>
        <a:srgbClr val="0064F8"/>
      </a:hlink>
      <a:folHlink>
        <a:srgbClr val="007572"/>
      </a:folHlink>
    </a:clrScheme>
    <a:fontScheme name="Boomerang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oomerang 1">
        <a:dk1>
          <a:srgbClr val="333333"/>
        </a:dk1>
        <a:lt1>
          <a:srgbClr val="9CDCDA"/>
        </a:lt1>
        <a:dk2>
          <a:srgbClr val="CCFFFF"/>
        </a:dk2>
        <a:lt2>
          <a:srgbClr val="C0C0C0"/>
        </a:lt2>
        <a:accent1>
          <a:srgbClr val="F5CDDF"/>
        </a:accent1>
        <a:accent2>
          <a:srgbClr val="99FFCC"/>
        </a:accent2>
        <a:accent3>
          <a:srgbClr val="CBEBEA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0064F8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2">
        <a:dk1>
          <a:srgbClr val="333333"/>
        </a:dk1>
        <a:lt1>
          <a:srgbClr val="FFFFFF"/>
        </a:lt1>
        <a:dk2>
          <a:srgbClr val="CCFFFF"/>
        </a:dk2>
        <a:lt2>
          <a:srgbClr val="EAEAEA"/>
        </a:lt2>
        <a:accent1>
          <a:srgbClr val="F5CDDF"/>
        </a:accent1>
        <a:accent2>
          <a:srgbClr val="D1FFE8"/>
        </a:accent2>
        <a:accent3>
          <a:srgbClr val="FFFFFF"/>
        </a:accent3>
        <a:accent4>
          <a:srgbClr val="2A2A2A"/>
        </a:accent4>
        <a:accent5>
          <a:srgbClr val="F9E3EC"/>
        </a:accent5>
        <a:accent6>
          <a:srgbClr val="BDE7D2"/>
        </a:accent6>
        <a:hlink>
          <a:srgbClr val="33CCCC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4">
        <a:dk1>
          <a:srgbClr val="333333"/>
        </a:dk1>
        <a:lt1>
          <a:srgbClr val="FFFFCC"/>
        </a:lt1>
        <a:dk2>
          <a:srgbClr val="CCECFF"/>
        </a:dk2>
        <a:lt2>
          <a:srgbClr val="DDDDDD"/>
        </a:lt2>
        <a:accent1>
          <a:srgbClr val="F5CDDF"/>
        </a:accent1>
        <a:accent2>
          <a:srgbClr val="99FFCC"/>
        </a:accent2>
        <a:accent3>
          <a:srgbClr val="FFFFE2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32CAC6"/>
        </a:hlink>
        <a:folHlink>
          <a:srgbClr val="4D6E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5">
        <a:dk1>
          <a:srgbClr val="333333"/>
        </a:dk1>
        <a:lt1>
          <a:srgbClr val="F2D0DA"/>
        </a:lt1>
        <a:dk2>
          <a:srgbClr val="CCECFF"/>
        </a:dk2>
        <a:lt2>
          <a:srgbClr val="EAEAEA"/>
        </a:lt2>
        <a:accent1>
          <a:srgbClr val="7BC7C9"/>
        </a:accent1>
        <a:accent2>
          <a:srgbClr val="EDECD1"/>
        </a:accent2>
        <a:accent3>
          <a:srgbClr val="F7E4EA"/>
        </a:accent3>
        <a:accent4>
          <a:srgbClr val="2A2A2A"/>
        </a:accent4>
        <a:accent5>
          <a:srgbClr val="BFE0E1"/>
        </a:accent5>
        <a:accent6>
          <a:srgbClr val="D7D6BD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6">
        <a:dk1>
          <a:srgbClr val="333333"/>
        </a:dk1>
        <a:lt1>
          <a:srgbClr val="C4BBD9"/>
        </a:lt1>
        <a:dk2>
          <a:srgbClr val="B0E1E8"/>
        </a:dk2>
        <a:lt2>
          <a:srgbClr val="D7D4B9"/>
        </a:lt2>
        <a:accent1>
          <a:srgbClr val="F5CDDF"/>
        </a:accent1>
        <a:accent2>
          <a:srgbClr val="B3E5C7"/>
        </a:accent2>
        <a:accent3>
          <a:srgbClr val="DEDAE9"/>
        </a:accent3>
        <a:accent4>
          <a:srgbClr val="2A2A2A"/>
        </a:accent4>
        <a:accent5>
          <a:srgbClr val="F9E3EC"/>
        </a:accent5>
        <a:accent6>
          <a:srgbClr val="A2CFB4"/>
        </a:accent6>
        <a:hlink>
          <a:srgbClr val="CC00FF"/>
        </a:hlink>
        <a:folHlink>
          <a:srgbClr val="362A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7">
        <a:dk1>
          <a:srgbClr val="333333"/>
        </a:dk1>
        <a:lt1>
          <a:srgbClr val="D0F781"/>
        </a:lt1>
        <a:dk2>
          <a:srgbClr val="BDD0ED"/>
        </a:dk2>
        <a:lt2>
          <a:srgbClr val="D1D1D1"/>
        </a:lt2>
        <a:accent1>
          <a:srgbClr val="FFFF99"/>
        </a:accent1>
        <a:accent2>
          <a:srgbClr val="B4DF49"/>
        </a:accent2>
        <a:accent3>
          <a:srgbClr val="E4FAC1"/>
        </a:accent3>
        <a:accent4>
          <a:srgbClr val="2A2A2A"/>
        </a:accent4>
        <a:accent5>
          <a:srgbClr val="FFFFCA"/>
        </a:accent5>
        <a:accent6>
          <a:srgbClr val="A3CA41"/>
        </a:accent6>
        <a:hlink>
          <a:srgbClr val="53AA3E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8">
        <a:dk1>
          <a:srgbClr val="969696"/>
        </a:dk1>
        <a:lt1>
          <a:srgbClr val="F8F8F8"/>
        </a:lt1>
        <a:dk2>
          <a:srgbClr val="5F5F5F"/>
        </a:dk2>
        <a:lt2>
          <a:srgbClr val="808080"/>
        </a:lt2>
        <a:accent1>
          <a:srgbClr val="F5CDDF"/>
        </a:accent1>
        <a:accent2>
          <a:srgbClr val="4D4D4D"/>
        </a:accent2>
        <a:accent3>
          <a:srgbClr val="B6B6B6"/>
        </a:accent3>
        <a:accent4>
          <a:srgbClr val="D4D4D4"/>
        </a:accent4>
        <a:accent5>
          <a:srgbClr val="F9E3EC"/>
        </a:accent5>
        <a:accent6>
          <a:srgbClr val="454545"/>
        </a:accent6>
        <a:hlink>
          <a:srgbClr val="FFFF99"/>
        </a:hlink>
        <a:folHlink>
          <a:srgbClr val="FFE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35973</TotalTime>
  <Words>215</Words>
  <Application>Microsoft Macintosh PowerPoint</Application>
  <PresentationFormat>Presentazione su schermo (4:3)</PresentationFormat>
  <Paragraphs>73</Paragraphs>
  <Slides>10</Slides>
  <Notes>10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  <vt:variant>
        <vt:lpstr>Presentazioni personalizzate</vt:lpstr>
      </vt:variant>
      <vt:variant>
        <vt:i4>4</vt:i4>
      </vt:variant>
    </vt:vector>
  </HeadingPairs>
  <TitlesOfParts>
    <vt:vector size="19" baseType="lpstr">
      <vt:lpstr>ＭＳ Ｐゴシック</vt:lpstr>
      <vt:lpstr>Arial</vt:lpstr>
      <vt:lpstr>Arial Narrow</vt:lpstr>
      <vt:lpstr>Times New Roman</vt:lpstr>
      <vt:lpstr>Boomerang</vt:lpstr>
      <vt:lpstr>Numeri interi Soluzioni commentate dell’attività</vt:lpstr>
      <vt:lpstr>Quesito 1</vt:lpstr>
      <vt:lpstr>Quesito 2</vt:lpstr>
      <vt:lpstr>Quesiti 3 e 4</vt:lpstr>
      <vt:lpstr>Quesiti 5 e 6</vt:lpstr>
      <vt:lpstr>Quesito 7</vt:lpstr>
      <vt:lpstr>Quesiti 8 e 9</vt:lpstr>
      <vt:lpstr>Quesito 10</vt:lpstr>
      <vt:lpstr>Quesito 11</vt:lpstr>
      <vt:lpstr>Quesito 12</vt:lpstr>
      <vt:lpstr>Bolzano</vt:lpstr>
      <vt:lpstr>Cantor</vt:lpstr>
      <vt:lpstr>Hilbert</vt:lpstr>
      <vt:lpstr>Archimede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L’Infinito</dc:title>
  <dc:creator>Riccardo Righi</dc:creator>
  <cp:lastModifiedBy>Microsoft Office User</cp:lastModifiedBy>
  <cp:revision>900</cp:revision>
  <cp:lastPrinted>2008-09-19T18:47:32Z</cp:lastPrinted>
  <dcterms:created xsi:type="dcterms:W3CDTF">2012-11-12T09:24:43Z</dcterms:created>
  <dcterms:modified xsi:type="dcterms:W3CDTF">2021-09-24T13:45:56Z</dcterms:modified>
</cp:coreProperties>
</file>