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66" r:id="rId3"/>
    <p:sldId id="301" r:id="rId4"/>
    <p:sldId id="265" r:id="rId5"/>
    <p:sldId id="302" r:id="rId6"/>
    <p:sldId id="268" r:id="rId7"/>
    <p:sldId id="270" r:id="rId8"/>
    <p:sldId id="271" r:id="rId9"/>
    <p:sldId id="282" r:id="rId10"/>
    <p:sldId id="283" r:id="rId11"/>
    <p:sldId id="285" r:id="rId12"/>
    <p:sldId id="303" r:id="rId13"/>
    <p:sldId id="288" r:id="rId14"/>
    <p:sldId id="289" r:id="rId15"/>
    <p:sldId id="290" r:id="rId16"/>
    <p:sldId id="273" r:id="rId17"/>
    <p:sldId id="274" r:id="rId18"/>
    <p:sldId id="275" r:id="rId19"/>
    <p:sldId id="276" r:id="rId20"/>
    <p:sldId id="277" r:id="rId21"/>
    <p:sldId id="278" r:id="rId22"/>
    <p:sldId id="279" r:id="rId23"/>
    <p:sldId id="280" r:id="rId24"/>
    <p:sldId id="281" r:id="rId25"/>
    <p:sldId id="299" r:id="rId26"/>
    <p:sldId id="291" r:id="rId27"/>
    <p:sldId id="292" r:id="rId28"/>
    <p:sldId id="304" r:id="rId29"/>
    <p:sldId id="305" r:id="rId30"/>
    <p:sldId id="306" r:id="rId31"/>
    <p:sldId id="307" r:id="rId32"/>
    <p:sldId id="308" r:id="rId33"/>
    <p:sldId id="309" r:id="rId34"/>
    <p:sldId id="300" r:id="rId3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3918"/>
  </p:normalViewPr>
  <p:slideViewPr>
    <p:cSldViewPr>
      <p:cViewPr varScale="1">
        <p:scale>
          <a:sx n="85" d="100"/>
          <a:sy n="85" d="100"/>
        </p:scale>
        <p:origin x="1520" y="168"/>
      </p:cViewPr>
      <p:guideLst>
        <p:guide orient="horz" pos="2160"/>
        <p:guide pos="2880"/>
      </p:guideLst>
    </p:cSldViewPr>
  </p:slideViewPr>
  <p:notesTextViewPr>
    <p:cViewPr>
      <p:scale>
        <a:sx n="1" d="1"/>
        <a:sy n="1" d="1"/>
      </p:scale>
      <p:origin x="0" y="0"/>
    </p:cViewPr>
  </p:notesTextViewPr>
  <p:sorterViewPr>
    <p:cViewPr>
      <p:scale>
        <a:sx n="100" d="100"/>
        <a:sy n="100" d="100"/>
      </p:scale>
      <p:origin x="0" y="27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BE872F-3676-F542-BD06-EFE80D4D2D4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3" name="Date Placeholder 2">
            <a:extLst>
              <a:ext uri="{FF2B5EF4-FFF2-40B4-BE49-F238E27FC236}">
                <a16:creationId xmlns:a16="http://schemas.microsoft.com/office/drawing/2014/main" id="{C80424EC-6E19-364F-81A0-7F600FD96C3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A2D1AD2-6B90-9745-99A0-836F7050EB8F}" type="datetime1">
              <a:rPr lang="it-IT" altLang="it-IT"/>
              <a:pPr/>
              <a:t>20/07/22</a:t>
            </a:fld>
            <a:endParaRPr lang="it-IT" altLang="it-IT"/>
          </a:p>
        </p:txBody>
      </p:sp>
      <p:sp>
        <p:nvSpPr>
          <p:cNvPr id="4" name="Footer Placeholder 3">
            <a:extLst>
              <a:ext uri="{FF2B5EF4-FFF2-40B4-BE49-F238E27FC236}">
                <a16:creationId xmlns:a16="http://schemas.microsoft.com/office/drawing/2014/main" id="{52FCF1AE-BC01-D941-A711-3C0D52B2028C}"/>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5" name="Slide Number Placeholder 4">
            <a:extLst>
              <a:ext uri="{FF2B5EF4-FFF2-40B4-BE49-F238E27FC236}">
                <a16:creationId xmlns:a16="http://schemas.microsoft.com/office/drawing/2014/main" id="{52B3F92A-B349-7F44-869D-4219A20C22F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21F7B8-E31A-234E-BA4F-D884848C6D0C}"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FDAB79-F899-E94F-9618-CFCE791757C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3" name="Date Placeholder 2">
            <a:extLst>
              <a:ext uri="{FF2B5EF4-FFF2-40B4-BE49-F238E27FC236}">
                <a16:creationId xmlns:a16="http://schemas.microsoft.com/office/drawing/2014/main" id="{46C1DBE8-FEFC-D34A-8C7F-A7E9CE08A15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3D2E898-706A-A24D-9D7D-5A04E3C45685}" type="datetime1">
              <a:rPr lang="it-IT" altLang="it-IT"/>
              <a:pPr/>
              <a:t>20/07/22</a:t>
            </a:fld>
            <a:endParaRPr lang="it-IT" altLang="it-IT"/>
          </a:p>
        </p:txBody>
      </p:sp>
      <p:sp>
        <p:nvSpPr>
          <p:cNvPr id="4" name="Slide Image Placeholder 3">
            <a:extLst>
              <a:ext uri="{FF2B5EF4-FFF2-40B4-BE49-F238E27FC236}">
                <a16:creationId xmlns:a16="http://schemas.microsoft.com/office/drawing/2014/main" id="{527737FD-7703-124E-B12A-11D906E637E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altLang="it-IT"/>
          </a:p>
        </p:txBody>
      </p:sp>
      <p:sp>
        <p:nvSpPr>
          <p:cNvPr id="5" name="Notes Placeholder 4">
            <a:extLst>
              <a:ext uri="{FF2B5EF4-FFF2-40B4-BE49-F238E27FC236}">
                <a16:creationId xmlns:a16="http://schemas.microsoft.com/office/drawing/2014/main" id="{074DE48F-9DBB-D44F-A02A-C00C99A5E48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6" name="Footer Placeholder 5">
            <a:extLst>
              <a:ext uri="{FF2B5EF4-FFF2-40B4-BE49-F238E27FC236}">
                <a16:creationId xmlns:a16="http://schemas.microsoft.com/office/drawing/2014/main" id="{D806D667-73E5-0347-AC65-185714E86CC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7" name="Slide Number Placeholder 6">
            <a:extLst>
              <a:ext uri="{FF2B5EF4-FFF2-40B4-BE49-F238E27FC236}">
                <a16:creationId xmlns:a16="http://schemas.microsoft.com/office/drawing/2014/main" id="{2CD0F6E6-A137-A64C-A1A4-FCABB15BFB5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09DA83-0CAA-654A-A7FF-CCC9E14E7C5D}"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A75B605-C76A-B247-877D-9AA703923AD7}"/>
              </a:ext>
            </a:extLst>
          </p:cNvPr>
          <p:cNvSpPr>
            <a:spLocks noGrp="1"/>
          </p:cNvSpPr>
          <p:nvPr>
            <p:ph type="dt" sz="half" idx="10"/>
          </p:nvPr>
        </p:nvSpPr>
        <p:spPr/>
        <p:txBody>
          <a:bodyPr/>
          <a:lstStyle>
            <a:lvl1pPr>
              <a:defRPr/>
            </a:lvl1pPr>
          </a:lstStyle>
          <a:p>
            <a:fld id="{0BCCC21E-986E-0A43-BB99-80F96DDD0F17}" type="datetime1">
              <a:rPr lang="it-IT" altLang="it-IT" smtClean="0"/>
              <a:t>20/07/22</a:t>
            </a:fld>
            <a:endParaRPr lang="it-IT" altLang="it-IT"/>
          </a:p>
        </p:txBody>
      </p:sp>
      <p:sp>
        <p:nvSpPr>
          <p:cNvPr id="5" name="Segnaposto piè di pagina 4">
            <a:extLst>
              <a:ext uri="{FF2B5EF4-FFF2-40B4-BE49-F238E27FC236}">
                <a16:creationId xmlns:a16="http://schemas.microsoft.com/office/drawing/2014/main" id="{70E96B10-B614-1248-86E4-572519184D49}"/>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8A0E92D2-E4E4-E94E-B4B2-74A51D6B83EC}"/>
              </a:ext>
            </a:extLst>
          </p:cNvPr>
          <p:cNvSpPr>
            <a:spLocks noGrp="1"/>
          </p:cNvSpPr>
          <p:nvPr>
            <p:ph type="sldNum" sz="quarter" idx="12"/>
          </p:nvPr>
        </p:nvSpPr>
        <p:spPr/>
        <p:txBody>
          <a:bodyPr/>
          <a:lstStyle>
            <a:lvl1pPr>
              <a:defRPr/>
            </a:lvl1pPr>
          </a:lstStyle>
          <a:p>
            <a:fld id="{F2DB8BCC-EDA9-E847-B4CC-62FDD97D57E0}" type="slidenum">
              <a:rPr lang="it-IT" altLang="it-IT"/>
              <a:pPr/>
              <a:t>‹N›</a:t>
            </a:fld>
            <a:endParaRPr lang="it-IT" altLang="it-IT"/>
          </a:p>
        </p:txBody>
      </p:sp>
    </p:spTree>
    <p:extLst>
      <p:ext uri="{BB962C8B-B14F-4D97-AF65-F5344CB8AC3E}">
        <p14:creationId xmlns:p14="http://schemas.microsoft.com/office/powerpoint/2010/main" val="258895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F201B3-FC79-4144-9AE0-5068F5DA5F86}"/>
              </a:ext>
            </a:extLst>
          </p:cNvPr>
          <p:cNvSpPr>
            <a:spLocks noGrp="1"/>
          </p:cNvSpPr>
          <p:nvPr>
            <p:ph type="dt" sz="half" idx="10"/>
          </p:nvPr>
        </p:nvSpPr>
        <p:spPr/>
        <p:txBody>
          <a:bodyPr/>
          <a:lstStyle>
            <a:lvl1pPr>
              <a:defRPr/>
            </a:lvl1pPr>
          </a:lstStyle>
          <a:p>
            <a:fld id="{F4D96AB0-0C1B-F044-BA33-88649A9AFEB8}" type="datetime1">
              <a:rPr lang="it-IT" altLang="it-IT" smtClean="0"/>
              <a:t>20/07/22</a:t>
            </a:fld>
            <a:endParaRPr lang="it-IT" altLang="it-IT"/>
          </a:p>
        </p:txBody>
      </p:sp>
      <p:sp>
        <p:nvSpPr>
          <p:cNvPr id="5" name="Segnaposto piè di pagina 4">
            <a:extLst>
              <a:ext uri="{FF2B5EF4-FFF2-40B4-BE49-F238E27FC236}">
                <a16:creationId xmlns:a16="http://schemas.microsoft.com/office/drawing/2014/main" id="{48635620-001C-7045-90EE-98CED902666F}"/>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7C1C62AD-B663-6943-8BC0-8DD4B2B909D9}"/>
              </a:ext>
            </a:extLst>
          </p:cNvPr>
          <p:cNvSpPr>
            <a:spLocks noGrp="1"/>
          </p:cNvSpPr>
          <p:nvPr>
            <p:ph type="sldNum" sz="quarter" idx="12"/>
          </p:nvPr>
        </p:nvSpPr>
        <p:spPr/>
        <p:txBody>
          <a:bodyPr/>
          <a:lstStyle>
            <a:lvl1pPr>
              <a:defRPr/>
            </a:lvl1pPr>
          </a:lstStyle>
          <a:p>
            <a:fld id="{B7E65D73-2022-5A4C-B577-51CE69C5611A}" type="slidenum">
              <a:rPr lang="it-IT" altLang="it-IT"/>
              <a:pPr/>
              <a:t>‹N›</a:t>
            </a:fld>
            <a:endParaRPr lang="it-IT" altLang="it-IT"/>
          </a:p>
        </p:txBody>
      </p:sp>
    </p:spTree>
    <p:extLst>
      <p:ext uri="{BB962C8B-B14F-4D97-AF65-F5344CB8AC3E}">
        <p14:creationId xmlns:p14="http://schemas.microsoft.com/office/powerpoint/2010/main" val="315687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FE90DE-5660-BA42-A122-E4F00B578156}"/>
              </a:ext>
            </a:extLst>
          </p:cNvPr>
          <p:cNvSpPr>
            <a:spLocks noGrp="1"/>
          </p:cNvSpPr>
          <p:nvPr>
            <p:ph type="dt" sz="half" idx="10"/>
          </p:nvPr>
        </p:nvSpPr>
        <p:spPr/>
        <p:txBody>
          <a:bodyPr/>
          <a:lstStyle>
            <a:lvl1pPr>
              <a:defRPr/>
            </a:lvl1pPr>
          </a:lstStyle>
          <a:p>
            <a:fld id="{AD2A9376-B02F-8946-A407-978044A4F42D}" type="datetime1">
              <a:rPr lang="it-IT" altLang="it-IT" smtClean="0"/>
              <a:t>20/07/22</a:t>
            </a:fld>
            <a:endParaRPr lang="it-IT" altLang="it-IT"/>
          </a:p>
        </p:txBody>
      </p:sp>
      <p:sp>
        <p:nvSpPr>
          <p:cNvPr id="5" name="Segnaposto piè di pagina 4">
            <a:extLst>
              <a:ext uri="{FF2B5EF4-FFF2-40B4-BE49-F238E27FC236}">
                <a16:creationId xmlns:a16="http://schemas.microsoft.com/office/drawing/2014/main" id="{BEBC4313-F2EA-1D48-B3C2-ACFD6A1AC0F2}"/>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53558B93-7D57-6A4D-82E3-F565B9496F62}"/>
              </a:ext>
            </a:extLst>
          </p:cNvPr>
          <p:cNvSpPr>
            <a:spLocks noGrp="1"/>
          </p:cNvSpPr>
          <p:nvPr>
            <p:ph type="sldNum" sz="quarter" idx="12"/>
          </p:nvPr>
        </p:nvSpPr>
        <p:spPr/>
        <p:txBody>
          <a:bodyPr/>
          <a:lstStyle>
            <a:lvl1pPr>
              <a:defRPr/>
            </a:lvl1pPr>
          </a:lstStyle>
          <a:p>
            <a:fld id="{4D25E232-566A-3841-9D56-2C942400A5FF}" type="slidenum">
              <a:rPr lang="it-IT" altLang="it-IT"/>
              <a:pPr/>
              <a:t>‹N›</a:t>
            </a:fld>
            <a:endParaRPr lang="it-IT" altLang="it-IT"/>
          </a:p>
        </p:txBody>
      </p:sp>
    </p:spTree>
    <p:extLst>
      <p:ext uri="{BB962C8B-B14F-4D97-AF65-F5344CB8AC3E}">
        <p14:creationId xmlns:p14="http://schemas.microsoft.com/office/powerpoint/2010/main" val="201425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52E0D2-A3E8-FE4F-85E5-49EA5D9FF52E}"/>
              </a:ext>
            </a:extLst>
          </p:cNvPr>
          <p:cNvSpPr>
            <a:spLocks noGrp="1"/>
          </p:cNvSpPr>
          <p:nvPr>
            <p:ph type="dt" sz="half" idx="10"/>
          </p:nvPr>
        </p:nvSpPr>
        <p:spPr/>
        <p:txBody>
          <a:bodyPr/>
          <a:lstStyle>
            <a:lvl1pPr>
              <a:defRPr/>
            </a:lvl1pPr>
          </a:lstStyle>
          <a:p>
            <a:fld id="{83A7ED3A-AC34-8C46-9E31-AEAA4438A77F}" type="datetime1">
              <a:rPr lang="it-IT" altLang="it-IT" smtClean="0"/>
              <a:t>20/07/22</a:t>
            </a:fld>
            <a:endParaRPr lang="it-IT" altLang="it-IT"/>
          </a:p>
        </p:txBody>
      </p:sp>
      <p:sp>
        <p:nvSpPr>
          <p:cNvPr id="5" name="Segnaposto piè di pagina 4">
            <a:extLst>
              <a:ext uri="{FF2B5EF4-FFF2-40B4-BE49-F238E27FC236}">
                <a16:creationId xmlns:a16="http://schemas.microsoft.com/office/drawing/2014/main" id="{46938788-B6A9-1449-8FB6-CC899553E40E}"/>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36B89078-E076-9F49-B38B-65C2D217E2FF}"/>
              </a:ext>
            </a:extLst>
          </p:cNvPr>
          <p:cNvSpPr>
            <a:spLocks noGrp="1"/>
          </p:cNvSpPr>
          <p:nvPr>
            <p:ph type="sldNum" sz="quarter" idx="12"/>
          </p:nvPr>
        </p:nvSpPr>
        <p:spPr/>
        <p:txBody>
          <a:bodyPr/>
          <a:lstStyle>
            <a:lvl1pPr>
              <a:defRPr/>
            </a:lvl1pPr>
          </a:lstStyle>
          <a:p>
            <a:fld id="{585A7918-3D3E-E544-974E-35ED3228018B}" type="slidenum">
              <a:rPr lang="it-IT" altLang="it-IT"/>
              <a:pPr/>
              <a:t>‹N›</a:t>
            </a:fld>
            <a:endParaRPr lang="it-IT" altLang="it-IT"/>
          </a:p>
        </p:txBody>
      </p:sp>
    </p:spTree>
    <p:extLst>
      <p:ext uri="{BB962C8B-B14F-4D97-AF65-F5344CB8AC3E}">
        <p14:creationId xmlns:p14="http://schemas.microsoft.com/office/powerpoint/2010/main" val="233010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AFA24349-44C4-2D4D-8DFC-4A9112885611}"/>
              </a:ext>
            </a:extLst>
          </p:cNvPr>
          <p:cNvSpPr>
            <a:spLocks noGrp="1"/>
          </p:cNvSpPr>
          <p:nvPr>
            <p:ph type="dt" sz="half" idx="10"/>
          </p:nvPr>
        </p:nvSpPr>
        <p:spPr/>
        <p:txBody>
          <a:bodyPr/>
          <a:lstStyle>
            <a:lvl1pPr>
              <a:defRPr/>
            </a:lvl1pPr>
          </a:lstStyle>
          <a:p>
            <a:fld id="{52AEF9CC-29E6-8149-B073-0629F506C8C5}" type="datetime1">
              <a:rPr lang="it-IT" altLang="it-IT" smtClean="0"/>
              <a:t>20/07/22</a:t>
            </a:fld>
            <a:endParaRPr lang="it-IT" altLang="it-IT"/>
          </a:p>
        </p:txBody>
      </p:sp>
      <p:sp>
        <p:nvSpPr>
          <p:cNvPr id="5" name="Segnaposto piè di pagina 4">
            <a:extLst>
              <a:ext uri="{FF2B5EF4-FFF2-40B4-BE49-F238E27FC236}">
                <a16:creationId xmlns:a16="http://schemas.microsoft.com/office/drawing/2014/main" id="{5163F7EC-C932-564B-899C-DA08A2CA4208}"/>
              </a:ext>
            </a:extLst>
          </p:cNvPr>
          <p:cNvSpPr>
            <a:spLocks noGrp="1"/>
          </p:cNvSpPr>
          <p:nvPr>
            <p:ph type="ftr" sz="quarter" idx="11"/>
          </p:nvPr>
        </p:nvSpPr>
        <p:spPr/>
        <p:txBody>
          <a:bodyPr/>
          <a:lstStyle>
            <a:lvl1pPr>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6CC8B905-8FAB-8F49-8C34-96E3392F46F5}"/>
              </a:ext>
            </a:extLst>
          </p:cNvPr>
          <p:cNvSpPr>
            <a:spLocks noGrp="1"/>
          </p:cNvSpPr>
          <p:nvPr>
            <p:ph type="sldNum" sz="quarter" idx="12"/>
          </p:nvPr>
        </p:nvSpPr>
        <p:spPr/>
        <p:txBody>
          <a:bodyPr/>
          <a:lstStyle>
            <a:lvl1pPr>
              <a:defRPr/>
            </a:lvl1pPr>
          </a:lstStyle>
          <a:p>
            <a:fld id="{6244263D-60A6-1147-9340-FD1F996C47EF}" type="slidenum">
              <a:rPr lang="it-IT" altLang="it-IT"/>
              <a:pPr/>
              <a:t>‹N›</a:t>
            </a:fld>
            <a:endParaRPr lang="it-IT" altLang="it-IT"/>
          </a:p>
        </p:txBody>
      </p:sp>
    </p:spTree>
    <p:extLst>
      <p:ext uri="{BB962C8B-B14F-4D97-AF65-F5344CB8AC3E}">
        <p14:creationId xmlns:p14="http://schemas.microsoft.com/office/powerpoint/2010/main" val="315553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FFF0CA0D-BD8F-B94E-B239-8E92BAC5231E}"/>
              </a:ext>
            </a:extLst>
          </p:cNvPr>
          <p:cNvSpPr>
            <a:spLocks noGrp="1"/>
          </p:cNvSpPr>
          <p:nvPr>
            <p:ph type="dt" sz="half" idx="10"/>
          </p:nvPr>
        </p:nvSpPr>
        <p:spPr/>
        <p:txBody>
          <a:bodyPr/>
          <a:lstStyle>
            <a:lvl1pPr>
              <a:defRPr/>
            </a:lvl1pPr>
          </a:lstStyle>
          <a:p>
            <a:fld id="{C43858D1-460F-BE48-A3B5-F88D3FBD3A9C}" type="datetime1">
              <a:rPr lang="it-IT" altLang="it-IT" smtClean="0"/>
              <a:t>20/07/22</a:t>
            </a:fld>
            <a:endParaRPr lang="it-IT" altLang="it-IT"/>
          </a:p>
        </p:txBody>
      </p:sp>
      <p:sp>
        <p:nvSpPr>
          <p:cNvPr id="6" name="Segnaposto piè di pagina 4">
            <a:extLst>
              <a:ext uri="{FF2B5EF4-FFF2-40B4-BE49-F238E27FC236}">
                <a16:creationId xmlns:a16="http://schemas.microsoft.com/office/drawing/2014/main" id="{BE190702-9D28-134F-B1EF-6429AA95247D}"/>
              </a:ext>
            </a:extLst>
          </p:cNvPr>
          <p:cNvSpPr>
            <a:spLocks noGrp="1"/>
          </p:cNvSpPr>
          <p:nvPr>
            <p:ph type="ftr" sz="quarter" idx="11"/>
          </p:nvPr>
        </p:nvSpPr>
        <p:spPr/>
        <p:txBody>
          <a:bodyPr/>
          <a:lstStyle>
            <a:lvl1pPr>
              <a:defRPr/>
            </a:lvl1pPr>
          </a:lstStyle>
          <a:p>
            <a:r>
              <a:rPr lang="it-IT" altLang="it-IT"/>
              <a:t>Stefano Volpe e Daniela Valenti</a:t>
            </a:r>
          </a:p>
        </p:txBody>
      </p:sp>
      <p:sp>
        <p:nvSpPr>
          <p:cNvPr id="7" name="Segnaposto numero diapositiva 5">
            <a:extLst>
              <a:ext uri="{FF2B5EF4-FFF2-40B4-BE49-F238E27FC236}">
                <a16:creationId xmlns:a16="http://schemas.microsoft.com/office/drawing/2014/main" id="{85770C03-B272-4548-94E0-FF354B4DF4F6}"/>
              </a:ext>
            </a:extLst>
          </p:cNvPr>
          <p:cNvSpPr>
            <a:spLocks noGrp="1"/>
          </p:cNvSpPr>
          <p:nvPr>
            <p:ph type="sldNum" sz="quarter" idx="12"/>
          </p:nvPr>
        </p:nvSpPr>
        <p:spPr/>
        <p:txBody>
          <a:bodyPr/>
          <a:lstStyle>
            <a:lvl1pPr>
              <a:defRPr/>
            </a:lvl1pPr>
          </a:lstStyle>
          <a:p>
            <a:fld id="{4F82290D-62EE-844F-AF04-8B3DCFD1AA0B}" type="slidenum">
              <a:rPr lang="it-IT" altLang="it-IT"/>
              <a:pPr/>
              <a:t>‹N›</a:t>
            </a:fld>
            <a:endParaRPr lang="it-IT" altLang="it-IT"/>
          </a:p>
        </p:txBody>
      </p:sp>
    </p:spTree>
    <p:extLst>
      <p:ext uri="{BB962C8B-B14F-4D97-AF65-F5344CB8AC3E}">
        <p14:creationId xmlns:p14="http://schemas.microsoft.com/office/powerpoint/2010/main" val="288126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8E8C08B-820B-F749-91B2-03EFA7CA36DC}"/>
              </a:ext>
            </a:extLst>
          </p:cNvPr>
          <p:cNvSpPr>
            <a:spLocks noGrp="1"/>
          </p:cNvSpPr>
          <p:nvPr>
            <p:ph type="dt" sz="half" idx="10"/>
          </p:nvPr>
        </p:nvSpPr>
        <p:spPr/>
        <p:txBody>
          <a:bodyPr/>
          <a:lstStyle>
            <a:lvl1pPr>
              <a:defRPr/>
            </a:lvl1pPr>
          </a:lstStyle>
          <a:p>
            <a:fld id="{9A13BBE1-2BD3-4248-B279-B95B984275A1}" type="datetime1">
              <a:rPr lang="it-IT" altLang="it-IT" smtClean="0"/>
              <a:t>20/07/22</a:t>
            </a:fld>
            <a:endParaRPr lang="it-IT" altLang="it-IT"/>
          </a:p>
        </p:txBody>
      </p:sp>
      <p:sp>
        <p:nvSpPr>
          <p:cNvPr id="8" name="Segnaposto piè di pagina 4">
            <a:extLst>
              <a:ext uri="{FF2B5EF4-FFF2-40B4-BE49-F238E27FC236}">
                <a16:creationId xmlns:a16="http://schemas.microsoft.com/office/drawing/2014/main" id="{1C331B32-3E35-2C4E-A97F-8566B381AE46}"/>
              </a:ext>
            </a:extLst>
          </p:cNvPr>
          <p:cNvSpPr>
            <a:spLocks noGrp="1"/>
          </p:cNvSpPr>
          <p:nvPr>
            <p:ph type="ftr" sz="quarter" idx="11"/>
          </p:nvPr>
        </p:nvSpPr>
        <p:spPr/>
        <p:txBody>
          <a:bodyPr/>
          <a:lstStyle>
            <a:lvl1pPr>
              <a:defRPr/>
            </a:lvl1pPr>
          </a:lstStyle>
          <a:p>
            <a:r>
              <a:rPr lang="it-IT" altLang="it-IT"/>
              <a:t>Stefano Volpe e Daniela Valenti</a:t>
            </a:r>
          </a:p>
        </p:txBody>
      </p:sp>
      <p:sp>
        <p:nvSpPr>
          <p:cNvPr id="9" name="Segnaposto numero diapositiva 5">
            <a:extLst>
              <a:ext uri="{FF2B5EF4-FFF2-40B4-BE49-F238E27FC236}">
                <a16:creationId xmlns:a16="http://schemas.microsoft.com/office/drawing/2014/main" id="{76F27C87-D377-0C4F-A112-000F05A5EC85}"/>
              </a:ext>
            </a:extLst>
          </p:cNvPr>
          <p:cNvSpPr>
            <a:spLocks noGrp="1"/>
          </p:cNvSpPr>
          <p:nvPr>
            <p:ph type="sldNum" sz="quarter" idx="12"/>
          </p:nvPr>
        </p:nvSpPr>
        <p:spPr/>
        <p:txBody>
          <a:bodyPr/>
          <a:lstStyle>
            <a:lvl1pPr>
              <a:defRPr/>
            </a:lvl1pPr>
          </a:lstStyle>
          <a:p>
            <a:fld id="{6D0F23EA-8C86-CF46-A1B9-AE17C290B366}" type="slidenum">
              <a:rPr lang="it-IT" altLang="it-IT"/>
              <a:pPr/>
              <a:t>‹N›</a:t>
            </a:fld>
            <a:endParaRPr lang="it-IT" altLang="it-IT"/>
          </a:p>
        </p:txBody>
      </p:sp>
    </p:spTree>
    <p:extLst>
      <p:ext uri="{BB962C8B-B14F-4D97-AF65-F5344CB8AC3E}">
        <p14:creationId xmlns:p14="http://schemas.microsoft.com/office/powerpoint/2010/main" val="123215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8FB9D52A-5229-224A-8436-4227A677BD6A}"/>
              </a:ext>
            </a:extLst>
          </p:cNvPr>
          <p:cNvSpPr>
            <a:spLocks noGrp="1"/>
          </p:cNvSpPr>
          <p:nvPr>
            <p:ph type="dt" sz="half" idx="10"/>
          </p:nvPr>
        </p:nvSpPr>
        <p:spPr/>
        <p:txBody>
          <a:bodyPr/>
          <a:lstStyle>
            <a:lvl1pPr>
              <a:defRPr/>
            </a:lvl1pPr>
          </a:lstStyle>
          <a:p>
            <a:fld id="{2D5E5ED5-4B70-0341-921B-52AD33934161}" type="datetime1">
              <a:rPr lang="it-IT" altLang="it-IT" smtClean="0"/>
              <a:t>20/07/22</a:t>
            </a:fld>
            <a:endParaRPr lang="it-IT" altLang="it-IT"/>
          </a:p>
        </p:txBody>
      </p:sp>
      <p:sp>
        <p:nvSpPr>
          <p:cNvPr id="4" name="Segnaposto piè di pagina 4">
            <a:extLst>
              <a:ext uri="{FF2B5EF4-FFF2-40B4-BE49-F238E27FC236}">
                <a16:creationId xmlns:a16="http://schemas.microsoft.com/office/drawing/2014/main" id="{E62A0FB9-34F7-794D-81D4-3B712AA37524}"/>
              </a:ext>
            </a:extLst>
          </p:cNvPr>
          <p:cNvSpPr>
            <a:spLocks noGrp="1"/>
          </p:cNvSpPr>
          <p:nvPr>
            <p:ph type="ftr" sz="quarter" idx="11"/>
          </p:nvPr>
        </p:nvSpPr>
        <p:spPr/>
        <p:txBody>
          <a:bodyPr/>
          <a:lstStyle>
            <a:lvl1pPr>
              <a:defRPr/>
            </a:lvl1pPr>
          </a:lstStyle>
          <a:p>
            <a:r>
              <a:rPr lang="it-IT" altLang="it-IT"/>
              <a:t>Stefano Volpe e Daniela Valenti</a:t>
            </a:r>
          </a:p>
        </p:txBody>
      </p:sp>
      <p:sp>
        <p:nvSpPr>
          <p:cNvPr id="5" name="Segnaposto numero diapositiva 5">
            <a:extLst>
              <a:ext uri="{FF2B5EF4-FFF2-40B4-BE49-F238E27FC236}">
                <a16:creationId xmlns:a16="http://schemas.microsoft.com/office/drawing/2014/main" id="{758EE350-2472-F14A-9A3B-C39A95F53CBF}"/>
              </a:ext>
            </a:extLst>
          </p:cNvPr>
          <p:cNvSpPr>
            <a:spLocks noGrp="1"/>
          </p:cNvSpPr>
          <p:nvPr>
            <p:ph type="sldNum" sz="quarter" idx="12"/>
          </p:nvPr>
        </p:nvSpPr>
        <p:spPr/>
        <p:txBody>
          <a:bodyPr/>
          <a:lstStyle>
            <a:lvl1pPr>
              <a:defRPr/>
            </a:lvl1pPr>
          </a:lstStyle>
          <a:p>
            <a:fld id="{7BF65BB1-D10D-8448-AD15-DE11F19061AE}" type="slidenum">
              <a:rPr lang="it-IT" altLang="it-IT"/>
              <a:pPr/>
              <a:t>‹N›</a:t>
            </a:fld>
            <a:endParaRPr lang="it-IT" altLang="it-IT"/>
          </a:p>
        </p:txBody>
      </p:sp>
    </p:spTree>
    <p:extLst>
      <p:ext uri="{BB962C8B-B14F-4D97-AF65-F5344CB8AC3E}">
        <p14:creationId xmlns:p14="http://schemas.microsoft.com/office/powerpoint/2010/main" val="305985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EAEF5C29-3BAA-9949-A528-FD6BB2B50CD4}"/>
              </a:ext>
            </a:extLst>
          </p:cNvPr>
          <p:cNvSpPr>
            <a:spLocks noGrp="1"/>
          </p:cNvSpPr>
          <p:nvPr>
            <p:ph type="dt" sz="half" idx="10"/>
          </p:nvPr>
        </p:nvSpPr>
        <p:spPr/>
        <p:txBody>
          <a:bodyPr/>
          <a:lstStyle>
            <a:lvl1pPr>
              <a:defRPr/>
            </a:lvl1pPr>
          </a:lstStyle>
          <a:p>
            <a:fld id="{C82A190A-7C1B-EA46-A9B6-27E2F94DBA92}" type="datetime1">
              <a:rPr lang="it-IT" altLang="it-IT" smtClean="0"/>
              <a:t>20/07/22</a:t>
            </a:fld>
            <a:endParaRPr lang="it-IT" altLang="it-IT"/>
          </a:p>
        </p:txBody>
      </p:sp>
      <p:sp>
        <p:nvSpPr>
          <p:cNvPr id="3" name="Segnaposto piè di pagina 4">
            <a:extLst>
              <a:ext uri="{FF2B5EF4-FFF2-40B4-BE49-F238E27FC236}">
                <a16:creationId xmlns:a16="http://schemas.microsoft.com/office/drawing/2014/main" id="{F3586C62-FAD6-0B48-A7D5-B22A1D4A6CB6}"/>
              </a:ext>
            </a:extLst>
          </p:cNvPr>
          <p:cNvSpPr>
            <a:spLocks noGrp="1"/>
          </p:cNvSpPr>
          <p:nvPr>
            <p:ph type="ftr" sz="quarter" idx="11"/>
          </p:nvPr>
        </p:nvSpPr>
        <p:spPr/>
        <p:txBody>
          <a:bodyPr/>
          <a:lstStyle>
            <a:lvl1pPr>
              <a:defRPr/>
            </a:lvl1pPr>
          </a:lstStyle>
          <a:p>
            <a:r>
              <a:rPr lang="it-IT" altLang="it-IT"/>
              <a:t>Stefano Volpe e Daniela Valenti</a:t>
            </a:r>
          </a:p>
        </p:txBody>
      </p:sp>
      <p:sp>
        <p:nvSpPr>
          <p:cNvPr id="4" name="Segnaposto numero diapositiva 5">
            <a:extLst>
              <a:ext uri="{FF2B5EF4-FFF2-40B4-BE49-F238E27FC236}">
                <a16:creationId xmlns:a16="http://schemas.microsoft.com/office/drawing/2014/main" id="{6EE0663F-DCC2-624A-A967-579D0F771734}"/>
              </a:ext>
            </a:extLst>
          </p:cNvPr>
          <p:cNvSpPr>
            <a:spLocks noGrp="1"/>
          </p:cNvSpPr>
          <p:nvPr>
            <p:ph type="sldNum" sz="quarter" idx="12"/>
          </p:nvPr>
        </p:nvSpPr>
        <p:spPr/>
        <p:txBody>
          <a:bodyPr/>
          <a:lstStyle>
            <a:lvl1pPr>
              <a:defRPr/>
            </a:lvl1pPr>
          </a:lstStyle>
          <a:p>
            <a:fld id="{1C2CF8BD-B67B-8E49-B50D-2494B365CCB5}" type="slidenum">
              <a:rPr lang="it-IT" altLang="it-IT"/>
              <a:pPr/>
              <a:t>‹N›</a:t>
            </a:fld>
            <a:endParaRPr lang="it-IT" altLang="it-IT"/>
          </a:p>
        </p:txBody>
      </p:sp>
    </p:spTree>
    <p:extLst>
      <p:ext uri="{BB962C8B-B14F-4D97-AF65-F5344CB8AC3E}">
        <p14:creationId xmlns:p14="http://schemas.microsoft.com/office/powerpoint/2010/main" val="56611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8172C568-73ED-C642-BA29-57859AF28B9F}"/>
              </a:ext>
            </a:extLst>
          </p:cNvPr>
          <p:cNvSpPr>
            <a:spLocks noGrp="1"/>
          </p:cNvSpPr>
          <p:nvPr>
            <p:ph type="dt" sz="half" idx="10"/>
          </p:nvPr>
        </p:nvSpPr>
        <p:spPr/>
        <p:txBody>
          <a:bodyPr/>
          <a:lstStyle>
            <a:lvl1pPr>
              <a:defRPr/>
            </a:lvl1pPr>
          </a:lstStyle>
          <a:p>
            <a:fld id="{D1E1219F-6AD0-6D41-93C6-1C0DBE332D61}" type="datetime1">
              <a:rPr lang="it-IT" altLang="it-IT" smtClean="0"/>
              <a:t>20/07/22</a:t>
            </a:fld>
            <a:endParaRPr lang="it-IT" altLang="it-IT"/>
          </a:p>
        </p:txBody>
      </p:sp>
      <p:sp>
        <p:nvSpPr>
          <p:cNvPr id="6" name="Segnaposto piè di pagina 4">
            <a:extLst>
              <a:ext uri="{FF2B5EF4-FFF2-40B4-BE49-F238E27FC236}">
                <a16:creationId xmlns:a16="http://schemas.microsoft.com/office/drawing/2014/main" id="{BDF8A671-5FEA-9E47-935E-63B5AC77226E}"/>
              </a:ext>
            </a:extLst>
          </p:cNvPr>
          <p:cNvSpPr>
            <a:spLocks noGrp="1"/>
          </p:cNvSpPr>
          <p:nvPr>
            <p:ph type="ftr" sz="quarter" idx="11"/>
          </p:nvPr>
        </p:nvSpPr>
        <p:spPr/>
        <p:txBody>
          <a:bodyPr/>
          <a:lstStyle>
            <a:lvl1pPr>
              <a:defRPr/>
            </a:lvl1pPr>
          </a:lstStyle>
          <a:p>
            <a:r>
              <a:rPr lang="it-IT" altLang="it-IT"/>
              <a:t>Stefano Volpe e Daniela Valenti</a:t>
            </a:r>
          </a:p>
        </p:txBody>
      </p:sp>
      <p:sp>
        <p:nvSpPr>
          <p:cNvPr id="7" name="Segnaposto numero diapositiva 5">
            <a:extLst>
              <a:ext uri="{FF2B5EF4-FFF2-40B4-BE49-F238E27FC236}">
                <a16:creationId xmlns:a16="http://schemas.microsoft.com/office/drawing/2014/main" id="{74E0776F-0D9A-6545-848B-DA60D1AD4C76}"/>
              </a:ext>
            </a:extLst>
          </p:cNvPr>
          <p:cNvSpPr>
            <a:spLocks noGrp="1"/>
          </p:cNvSpPr>
          <p:nvPr>
            <p:ph type="sldNum" sz="quarter" idx="12"/>
          </p:nvPr>
        </p:nvSpPr>
        <p:spPr/>
        <p:txBody>
          <a:bodyPr/>
          <a:lstStyle>
            <a:lvl1pPr>
              <a:defRPr/>
            </a:lvl1pPr>
          </a:lstStyle>
          <a:p>
            <a:fld id="{7EF39266-1C6C-344E-A785-86B77491A9B7}" type="slidenum">
              <a:rPr lang="it-IT" altLang="it-IT"/>
              <a:pPr/>
              <a:t>‹N›</a:t>
            </a:fld>
            <a:endParaRPr lang="it-IT" altLang="it-IT"/>
          </a:p>
        </p:txBody>
      </p:sp>
    </p:spTree>
    <p:extLst>
      <p:ext uri="{BB962C8B-B14F-4D97-AF65-F5344CB8AC3E}">
        <p14:creationId xmlns:p14="http://schemas.microsoft.com/office/powerpoint/2010/main" val="282416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7C0D01A5-5F65-924D-B843-2109B2FD5C17}"/>
              </a:ext>
            </a:extLst>
          </p:cNvPr>
          <p:cNvSpPr>
            <a:spLocks noGrp="1"/>
          </p:cNvSpPr>
          <p:nvPr>
            <p:ph type="dt" sz="half" idx="10"/>
          </p:nvPr>
        </p:nvSpPr>
        <p:spPr/>
        <p:txBody>
          <a:bodyPr/>
          <a:lstStyle>
            <a:lvl1pPr>
              <a:defRPr/>
            </a:lvl1pPr>
          </a:lstStyle>
          <a:p>
            <a:fld id="{A862980E-21DB-2743-99DC-88A26DF45873}" type="datetime1">
              <a:rPr lang="it-IT" altLang="it-IT" smtClean="0"/>
              <a:t>20/07/22</a:t>
            </a:fld>
            <a:endParaRPr lang="it-IT" altLang="it-IT"/>
          </a:p>
        </p:txBody>
      </p:sp>
      <p:sp>
        <p:nvSpPr>
          <p:cNvPr id="6" name="Segnaposto piè di pagina 4">
            <a:extLst>
              <a:ext uri="{FF2B5EF4-FFF2-40B4-BE49-F238E27FC236}">
                <a16:creationId xmlns:a16="http://schemas.microsoft.com/office/drawing/2014/main" id="{29A8529F-8019-3C42-AF25-5E1E4830C901}"/>
              </a:ext>
            </a:extLst>
          </p:cNvPr>
          <p:cNvSpPr>
            <a:spLocks noGrp="1"/>
          </p:cNvSpPr>
          <p:nvPr>
            <p:ph type="ftr" sz="quarter" idx="11"/>
          </p:nvPr>
        </p:nvSpPr>
        <p:spPr/>
        <p:txBody>
          <a:bodyPr/>
          <a:lstStyle>
            <a:lvl1pPr>
              <a:defRPr/>
            </a:lvl1pPr>
          </a:lstStyle>
          <a:p>
            <a:r>
              <a:rPr lang="it-IT" altLang="it-IT"/>
              <a:t>Stefano Volpe e Daniela Valenti</a:t>
            </a:r>
          </a:p>
        </p:txBody>
      </p:sp>
      <p:sp>
        <p:nvSpPr>
          <p:cNvPr id="7" name="Segnaposto numero diapositiva 5">
            <a:extLst>
              <a:ext uri="{FF2B5EF4-FFF2-40B4-BE49-F238E27FC236}">
                <a16:creationId xmlns:a16="http://schemas.microsoft.com/office/drawing/2014/main" id="{DF3EC8FB-BE01-404F-B213-12302B118FBB}"/>
              </a:ext>
            </a:extLst>
          </p:cNvPr>
          <p:cNvSpPr>
            <a:spLocks noGrp="1"/>
          </p:cNvSpPr>
          <p:nvPr>
            <p:ph type="sldNum" sz="quarter" idx="12"/>
          </p:nvPr>
        </p:nvSpPr>
        <p:spPr/>
        <p:txBody>
          <a:bodyPr/>
          <a:lstStyle>
            <a:lvl1pPr>
              <a:defRPr/>
            </a:lvl1pPr>
          </a:lstStyle>
          <a:p>
            <a:fld id="{CF3127B7-F586-4542-BB6B-EC080676550D}" type="slidenum">
              <a:rPr lang="it-IT" altLang="it-IT"/>
              <a:pPr/>
              <a:t>‹N›</a:t>
            </a:fld>
            <a:endParaRPr lang="it-IT" altLang="it-IT"/>
          </a:p>
        </p:txBody>
      </p:sp>
    </p:spTree>
    <p:extLst>
      <p:ext uri="{BB962C8B-B14F-4D97-AF65-F5344CB8AC3E}">
        <p14:creationId xmlns:p14="http://schemas.microsoft.com/office/powerpoint/2010/main" val="84876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alpha val="50195"/>
          </a:srgbClr>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2CFAABD8-E1C3-CA49-B246-84F4618E5C8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0A354789-7872-F240-9419-9754E2591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86380A55-9AED-7F4A-B507-E3D0AA163A6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40C30192-3C51-7345-9212-886E535AF9CE}" type="datetime1">
              <a:rPr lang="it-IT" altLang="it-IT" smtClean="0"/>
              <a:t>20/07/22</a:t>
            </a:fld>
            <a:endParaRPr lang="it-IT" altLang="it-IT"/>
          </a:p>
        </p:txBody>
      </p:sp>
      <p:sp>
        <p:nvSpPr>
          <p:cNvPr id="5" name="Segnaposto piè di pagina 4">
            <a:extLst>
              <a:ext uri="{FF2B5EF4-FFF2-40B4-BE49-F238E27FC236}">
                <a16:creationId xmlns:a16="http://schemas.microsoft.com/office/drawing/2014/main" id="{D26AA5CC-AA36-614A-B5A7-A98F0B1D07EF}"/>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r>
              <a:rPr lang="it-IT" altLang="it-IT"/>
              <a:t>Stefano Volpe e Daniela Valenti</a:t>
            </a:r>
          </a:p>
        </p:txBody>
      </p:sp>
      <p:sp>
        <p:nvSpPr>
          <p:cNvPr id="6" name="Segnaposto numero diapositiva 5">
            <a:extLst>
              <a:ext uri="{FF2B5EF4-FFF2-40B4-BE49-F238E27FC236}">
                <a16:creationId xmlns:a16="http://schemas.microsoft.com/office/drawing/2014/main" id="{582C8A79-B8A9-B44E-85CF-F2FB8243C0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FCE3955-5B9F-FF49-8A80-B420B02DB22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8E9C6D12-D776-2A46-B273-1AA7E3C7131C}"/>
              </a:ext>
            </a:extLst>
          </p:cNvPr>
          <p:cNvSpPr>
            <a:spLocks noGrp="1"/>
          </p:cNvSpPr>
          <p:nvPr>
            <p:ph type="ctrTitle"/>
          </p:nvPr>
        </p:nvSpPr>
        <p:spPr>
          <a:xfrm>
            <a:off x="467544" y="2276872"/>
            <a:ext cx="8458200" cy="990600"/>
          </a:xfrm>
        </p:spPr>
        <p:txBody>
          <a:bodyPr anchor="t"/>
          <a:lstStyle/>
          <a:p>
            <a:pPr eaLnBrk="1" hangingPunct="1"/>
            <a:r>
              <a:rPr lang="it-IT" altLang="it-IT" b="1" dirty="0">
                <a:ea typeface="ＭＳ Ｐゴシック" panose="020B0600070205080204" pitchFamily="34" charset="-128"/>
              </a:rPr>
              <a:t>Tre teoremi sulle funzioni derivabili</a:t>
            </a:r>
          </a:p>
        </p:txBody>
      </p:sp>
      <p:sp>
        <p:nvSpPr>
          <p:cNvPr id="3" name="Slide Number Placeholder 2">
            <a:extLst>
              <a:ext uri="{FF2B5EF4-FFF2-40B4-BE49-F238E27FC236}">
                <a16:creationId xmlns:a16="http://schemas.microsoft.com/office/drawing/2014/main" id="{8594E18F-C6C3-E940-A5B5-780D470A3977}"/>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C47546-1428-C14A-A02A-EA14470A19BB}" type="slidenum">
              <a:rPr lang="it-IT" altLang="it-IT" sz="1200">
                <a:solidFill>
                  <a:srgbClr val="898989"/>
                </a:solidFill>
                <a:latin typeface="Calibri" panose="020F0502020204030204" pitchFamily="34" charset="0"/>
              </a:rPr>
              <a:pPr eaLnBrk="1" hangingPunct="1"/>
              <a:t>1</a:t>
            </a:fld>
            <a:endParaRPr lang="it-IT" altLang="it-IT" sz="1200">
              <a:solidFill>
                <a:srgbClr val="898989"/>
              </a:solidFill>
              <a:latin typeface="Calibri" panose="020F0502020204030204" pitchFamily="34" charset="0"/>
            </a:endParaRPr>
          </a:p>
        </p:txBody>
      </p:sp>
      <p:sp>
        <p:nvSpPr>
          <p:cNvPr id="15364" name="Footer Placeholder 3">
            <a:extLst>
              <a:ext uri="{FF2B5EF4-FFF2-40B4-BE49-F238E27FC236}">
                <a16:creationId xmlns:a16="http://schemas.microsoft.com/office/drawing/2014/main" id="{7B350021-7BB1-6245-933C-5F8A644F8CA7}"/>
              </a:ext>
            </a:extLst>
          </p:cNvPr>
          <p:cNvSpPr>
            <a:spLocks noGrp="1"/>
          </p:cNvSpPr>
          <p:nvPr>
            <p:ph type="ftr" sz="quarter" idx="11"/>
          </p:nvPr>
        </p:nvSpPr>
        <p:spPr bwMode="auto">
          <a:xfrm>
            <a:off x="0" y="6492875"/>
            <a:ext cx="219573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B8F1B17C-F099-1E41-8DDD-7A3C6C8A24DD}"/>
              </a:ext>
            </a:extLst>
          </p:cNvPr>
          <p:cNvSpPr>
            <a:spLocks noGrp="1"/>
          </p:cNvSpPr>
          <p:nvPr>
            <p:ph type="ftr" sz="quarter" idx="11"/>
          </p:nvPr>
        </p:nvSpPr>
        <p:spPr bwMode="auto">
          <a:xfrm>
            <a:off x="0" y="6492875"/>
            <a:ext cx="23397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sp>
        <p:nvSpPr>
          <p:cNvPr id="23555" name="Title 4">
            <a:extLst>
              <a:ext uri="{FF2B5EF4-FFF2-40B4-BE49-F238E27FC236}">
                <a16:creationId xmlns:a16="http://schemas.microsoft.com/office/drawing/2014/main" id="{F3FBC365-7B5A-DC45-9EB0-238437BA50F4}"/>
              </a:ext>
            </a:extLst>
          </p:cNvPr>
          <p:cNvSpPr>
            <a:spLocks noGrp="1"/>
          </p:cNvSpPr>
          <p:nvPr>
            <p:ph type="ctrTitle"/>
          </p:nvPr>
        </p:nvSpPr>
        <p:spPr>
          <a:xfrm>
            <a:off x="762000" y="304800"/>
            <a:ext cx="7772400" cy="762000"/>
          </a:xfrm>
        </p:spPr>
        <p:txBody>
          <a:bodyPr anchor="t"/>
          <a:lstStyle/>
          <a:p>
            <a:r>
              <a:rPr lang="it-IT" altLang="it-IT" sz="4000" b="1" dirty="0">
                <a:latin typeface="Arial Narrow" panose="020B0604020202020204" pitchFamily="34" charset="0"/>
                <a:ea typeface="ＭＳ Ｐゴシック" panose="020B0600070205080204" pitchFamily="34" charset="-128"/>
              </a:rPr>
              <a:t>Velocità media e velocità istantanea</a:t>
            </a:r>
            <a:br>
              <a:rPr lang="it-IT" altLang="it-IT" sz="4000" b="1" dirty="0">
                <a:latin typeface="Arial Narrow" panose="020B0604020202020204" pitchFamily="34" charset="0"/>
                <a:ea typeface="ＭＳ Ｐゴシック" panose="020B0600070205080204" pitchFamily="34" charset="-128"/>
              </a:rPr>
            </a:br>
            <a:endParaRPr lang="it-IT" altLang="it-IT" sz="4000" b="1" dirty="0">
              <a:latin typeface="Arial Narrow" panose="020B0604020202020204" pitchFamily="34" charset="0"/>
              <a:ea typeface="ＭＳ Ｐゴシック" panose="020B0600070205080204" pitchFamily="34" charset="-128"/>
            </a:endParaRPr>
          </a:p>
        </p:txBody>
      </p:sp>
      <p:sp>
        <p:nvSpPr>
          <p:cNvPr id="11" name="Slide Number Placeholder 10">
            <a:extLst>
              <a:ext uri="{FF2B5EF4-FFF2-40B4-BE49-F238E27FC236}">
                <a16:creationId xmlns:a16="http://schemas.microsoft.com/office/drawing/2014/main" id="{D4591E73-25B1-314D-B0C3-9A5E0F28E4DC}"/>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A491039-A3EE-AB46-841D-5E4F871ADAFA}" type="slidenum">
              <a:rPr lang="it-IT" altLang="it-IT" sz="1200">
                <a:solidFill>
                  <a:srgbClr val="898989"/>
                </a:solidFill>
                <a:latin typeface="Calibri" panose="020F0502020204030204" pitchFamily="34" charset="0"/>
              </a:rPr>
              <a:pPr eaLnBrk="1" hangingPunct="1"/>
              <a:t>10</a:t>
            </a:fld>
            <a:endParaRPr lang="it-IT" altLang="it-IT" sz="1200">
              <a:solidFill>
                <a:srgbClr val="898989"/>
              </a:solidFill>
              <a:latin typeface="Calibri" panose="020F0502020204030204" pitchFamily="34" charset="0"/>
            </a:endParaRPr>
          </a:p>
        </p:txBody>
      </p:sp>
      <p:sp>
        <p:nvSpPr>
          <p:cNvPr id="10" name="TextBox 9">
            <a:extLst>
              <a:ext uri="{FF2B5EF4-FFF2-40B4-BE49-F238E27FC236}">
                <a16:creationId xmlns:a16="http://schemas.microsoft.com/office/drawing/2014/main" id="{4FAD5837-E867-1C41-BDD5-7F2FB7354AB1}"/>
              </a:ext>
            </a:extLst>
          </p:cNvPr>
          <p:cNvSpPr txBox="1"/>
          <p:nvPr/>
        </p:nvSpPr>
        <p:spPr>
          <a:xfrm>
            <a:off x="5873750" y="1481137"/>
            <a:ext cx="2209800" cy="830263"/>
          </a:xfrm>
          <a:prstGeom prst="rect">
            <a:avLst/>
          </a:prstGeom>
          <a:solidFill>
            <a:srgbClr val="FDFFE9"/>
          </a:solidFill>
          <a:ln w="25400">
            <a:solidFill>
              <a:schemeClr val="tx1">
                <a:lumMod val="65000"/>
                <a:lumOff val="35000"/>
              </a:schemeClr>
            </a:solid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dirty="0">
                <a:latin typeface="Arial Narrow" panose="020B0604020202020204" pitchFamily="34" charset="0"/>
              </a:rPr>
              <a:t>Possibile grafico </a:t>
            </a:r>
            <a:r>
              <a:rPr lang="it-IT" altLang="it-IT" b="1" dirty="0">
                <a:latin typeface="Times New Roman" panose="02020603050405020304" pitchFamily="18" charset="0"/>
                <a:cs typeface="Times New Roman" panose="02020603050405020304" pitchFamily="18" charset="0"/>
              </a:rPr>
              <a:t>di </a:t>
            </a:r>
            <a:r>
              <a:rPr lang="it-IT" altLang="it-IT" b="1" i="1" dirty="0" err="1">
                <a:latin typeface="Times New Roman" panose="02020603050405020304" pitchFamily="18" charset="0"/>
                <a:cs typeface="Times New Roman" panose="02020603050405020304" pitchFamily="18" charset="0"/>
              </a:rPr>
              <a:t>s</a:t>
            </a:r>
            <a:r>
              <a:rPr lang="it-IT" altLang="it-IT" b="1" dirty="0">
                <a:latin typeface="Times New Roman" panose="02020603050405020304" pitchFamily="18" charset="0"/>
                <a:cs typeface="Times New Roman" panose="02020603050405020304" pitchFamily="18" charset="0"/>
              </a:rPr>
              <a:t> = </a:t>
            </a:r>
            <a:r>
              <a:rPr lang="it-IT" altLang="it-IT" b="1" i="1" dirty="0" err="1">
                <a:latin typeface="Times New Roman" panose="02020603050405020304" pitchFamily="18" charset="0"/>
                <a:cs typeface="Times New Roman" panose="02020603050405020304" pitchFamily="18" charset="0"/>
              </a:rPr>
              <a:t>f</a:t>
            </a:r>
            <a:r>
              <a:rPr lang="it-IT" altLang="it-IT" b="1" dirty="0">
                <a:latin typeface="Times New Roman" panose="02020603050405020304" pitchFamily="18" charset="0"/>
                <a:cs typeface="Times New Roman" panose="02020603050405020304" pitchFamily="18" charset="0"/>
              </a:rPr>
              <a:t>(</a:t>
            </a:r>
            <a:r>
              <a:rPr lang="it-IT" altLang="it-IT" b="1" i="1" dirty="0">
                <a:latin typeface="Times New Roman" panose="02020603050405020304" pitchFamily="18" charset="0"/>
                <a:cs typeface="Times New Roman" panose="02020603050405020304" pitchFamily="18" charset="0"/>
              </a:rPr>
              <a:t>t</a:t>
            </a:r>
            <a:r>
              <a:rPr lang="it-IT" altLang="it-IT" b="1" dirty="0">
                <a:latin typeface="Times New Roman" panose="02020603050405020304" pitchFamily="18" charset="0"/>
                <a:cs typeface="Times New Roman" panose="02020603050405020304" pitchFamily="18" charset="0"/>
              </a:rPr>
              <a:t>)</a:t>
            </a:r>
          </a:p>
        </p:txBody>
      </p:sp>
      <p:pic>
        <p:nvPicPr>
          <p:cNvPr id="23558" name="Picture 18" descr="Schermata 2015-08-23 alle 19.51.17.png">
            <a:extLst>
              <a:ext uri="{FF2B5EF4-FFF2-40B4-BE49-F238E27FC236}">
                <a16:creationId xmlns:a16="http://schemas.microsoft.com/office/drawing/2014/main" id="{41945BCF-271E-5B4D-A7A9-392018380E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3403600" cy="1270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19" descr="Schermata 2015-08-23 alle 19.51.25.png">
            <a:extLst>
              <a:ext uri="{FF2B5EF4-FFF2-40B4-BE49-F238E27FC236}">
                <a16:creationId xmlns:a16="http://schemas.microsoft.com/office/drawing/2014/main" id="{98C471DF-EEA0-044E-BBED-357E6105FF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3124200" cy="1066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3560" name="Picture 21" descr="Schermata 2015-08-23 alle 19.30.08.png">
            <a:extLst>
              <a:ext uri="{FF2B5EF4-FFF2-40B4-BE49-F238E27FC236}">
                <a16:creationId xmlns:a16="http://schemas.microsoft.com/office/drawing/2014/main" id="{47C5F70A-E8AD-1C4B-B81F-B4D507B24A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2438400"/>
            <a:ext cx="389255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a:extLst>
              <a:ext uri="{FF2B5EF4-FFF2-40B4-BE49-F238E27FC236}">
                <a16:creationId xmlns:a16="http://schemas.microsoft.com/office/drawing/2014/main" id="{ED1D705E-7385-DB42-9F9E-AE95D86A2A45}"/>
              </a:ext>
            </a:extLst>
          </p:cNvPr>
          <p:cNvSpPr>
            <a:spLocks noGrp="1"/>
          </p:cNvSpPr>
          <p:nvPr>
            <p:ph type="ftr" sz="quarter" idx="11"/>
          </p:nvPr>
        </p:nvSpPr>
        <p:spPr bwMode="auto">
          <a:xfrm>
            <a:off x="0" y="6492875"/>
            <a:ext cx="23397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4580" name="Title 4">
            <a:extLst>
              <a:ext uri="{FF2B5EF4-FFF2-40B4-BE49-F238E27FC236}">
                <a16:creationId xmlns:a16="http://schemas.microsoft.com/office/drawing/2014/main" id="{CFFC3D26-B26C-0743-B35F-0B2CA7E87EBC}"/>
              </a:ext>
            </a:extLst>
          </p:cNvPr>
          <p:cNvSpPr>
            <a:spLocks noGrp="1"/>
          </p:cNvSpPr>
          <p:nvPr>
            <p:ph type="ctrTitle"/>
          </p:nvPr>
        </p:nvSpPr>
        <p:spPr>
          <a:xfrm>
            <a:off x="762000" y="304800"/>
            <a:ext cx="7772400" cy="762000"/>
          </a:xfrm>
        </p:spPr>
        <p:txBody>
          <a:bodyPr anchor="t"/>
          <a:lstStyle/>
          <a:p>
            <a:r>
              <a:rPr lang="it-IT" altLang="it-IT" sz="4000" b="1">
                <a:latin typeface="Arial Narrow" panose="020B0604020202020204" pitchFamily="34" charset="0"/>
                <a:ea typeface="ＭＳ Ｐゴシック" panose="020B0600070205080204" pitchFamily="34" charset="-128"/>
              </a:rPr>
              <a:t>Teorema di Lagrange e velocità</a:t>
            </a:r>
            <a:br>
              <a:rPr lang="it-IT" altLang="it-IT" sz="4000" b="1">
                <a:latin typeface="Arial Narrow" panose="020B0604020202020204" pitchFamily="34" charset="0"/>
                <a:ea typeface="ＭＳ Ｐゴシック" panose="020B0600070205080204" pitchFamily="34" charset="-128"/>
              </a:rPr>
            </a:br>
            <a:endParaRPr lang="it-IT" altLang="it-IT" sz="4000" b="1">
              <a:latin typeface="Arial Narrow" panose="020B0604020202020204" pitchFamily="34" charset="0"/>
              <a:ea typeface="ＭＳ Ｐゴシック" panose="020B0600070205080204" pitchFamily="34" charset="-128"/>
            </a:endParaRPr>
          </a:p>
        </p:txBody>
      </p:sp>
      <p:sp>
        <p:nvSpPr>
          <p:cNvPr id="11" name="Slide Number Placeholder 10">
            <a:extLst>
              <a:ext uri="{FF2B5EF4-FFF2-40B4-BE49-F238E27FC236}">
                <a16:creationId xmlns:a16="http://schemas.microsoft.com/office/drawing/2014/main" id="{D938C98F-B0D9-F24C-B677-C44B8C42D3B9}"/>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CE9E0E-289A-434D-8AA3-C61A281B073C}" type="slidenum">
              <a:rPr lang="it-IT" altLang="it-IT" sz="1200">
                <a:solidFill>
                  <a:srgbClr val="898989"/>
                </a:solidFill>
                <a:latin typeface="Calibri" panose="020F0502020204030204" pitchFamily="34" charset="0"/>
              </a:rPr>
              <a:pPr eaLnBrk="1" hangingPunct="1"/>
              <a:t>11</a:t>
            </a:fld>
            <a:endParaRPr lang="it-IT" altLang="it-IT" sz="1200">
              <a:solidFill>
                <a:srgbClr val="898989"/>
              </a:solidFill>
              <a:latin typeface="Calibri" panose="020F0502020204030204" pitchFamily="34" charset="0"/>
            </a:endParaRPr>
          </a:p>
        </p:txBody>
      </p:sp>
      <p:pic>
        <p:nvPicPr>
          <p:cNvPr id="24582" name="Picture 18" descr="Schermata 2015-08-23 alle 19.51.17.png">
            <a:extLst>
              <a:ext uri="{FF2B5EF4-FFF2-40B4-BE49-F238E27FC236}">
                <a16:creationId xmlns:a16="http://schemas.microsoft.com/office/drawing/2014/main" id="{947122B6-892C-9A49-B597-0498AD95FD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76600"/>
            <a:ext cx="3233738" cy="12065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19" descr="Schermata 2015-08-23 alle 19.51.25.png">
            <a:extLst>
              <a:ext uri="{FF2B5EF4-FFF2-40B4-BE49-F238E27FC236}">
                <a16:creationId xmlns:a16="http://schemas.microsoft.com/office/drawing/2014/main" id="{4A286B17-3CEE-A44A-8ED0-937ECEE9E5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52800"/>
            <a:ext cx="2968625" cy="10128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584" name="TextBox 20">
            <a:extLst>
              <a:ext uri="{FF2B5EF4-FFF2-40B4-BE49-F238E27FC236}">
                <a16:creationId xmlns:a16="http://schemas.microsoft.com/office/drawing/2014/main" id="{28BB77AC-CF02-D649-9A14-95FACBC45B9E}"/>
              </a:ext>
            </a:extLst>
          </p:cNvPr>
          <p:cNvSpPr txBox="1">
            <a:spLocks noChangeArrowheads="1"/>
          </p:cNvSpPr>
          <p:nvPr/>
        </p:nvSpPr>
        <p:spPr bwMode="auto">
          <a:xfrm>
            <a:off x="1752600" y="10668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200" b="1">
                <a:solidFill>
                  <a:srgbClr val="0000FF"/>
                </a:solidFill>
                <a:latin typeface="Arial Narrow" panose="020B0604020202020204" pitchFamily="34" charset="0"/>
                <a:cs typeface="Times New Roman" panose="02020603050405020304" pitchFamily="18" charset="0"/>
              </a:rPr>
              <a:t>Esiste almeno un numero </a:t>
            </a:r>
            <a:r>
              <a:rPr lang="it-IT" altLang="it-IT" sz="3200" b="1" i="1">
                <a:solidFill>
                  <a:srgbClr val="0000FF"/>
                </a:solidFill>
                <a:latin typeface="Arial Narrow" panose="020B0604020202020204" pitchFamily="34" charset="0"/>
                <a:cs typeface="Times New Roman" panose="02020603050405020304" pitchFamily="18" charset="0"/>
              </a:rPr>
              <a:t>c </a:t>
            </a:r>
            <a:r>
              <a:rPr lang="it-IT" altLang="it-IT" sz="3200" b="1">
                <a:solidFill>
                  <a:srgbClr val="0000FF"/>
                </a:solidFill>
                <a:latin typeface="Arial Narrow" panose="020B0604020202020204" pitchFamily="34" charset="0"/>
                <a:cs typeface="Times New Roman" panose="02020603050405020304" pitchFamily="18" charset="0"/>
              </a:rPr>
              <a:t>tale che</a:t>
            </a:r>
          </a:p>
          <a:p>
            <a:pPr eaLnBrk="1" hangingPunct="1"/>
            <a:endParaRPr lang="it-IT" altLang="it-IT" sz="2800">
              <a:latin typeface="Times New Roman" panose="02020603050405020304" pitchFamily="18" charset="0"/>
              <a:cs typeface="Times New Roman" panose="02020603050405020304" pitchFamily="18" charset="0"/>
            </a:endParaRPr>
          </a:p>
        </p:txBody>
      </p:sp>
      <p:graphicFrame>
        <p:nvGraphicFramePr>
          <p:cNvPr id="24578" name="Object 2">
            <a:extLst>
              <a:ext uri="{FF2B5EF4-FFF2-40B4-BE49-F238E27FC236}">
                <a16:creationId xmlns:a16="http://schemas.microsoft.com/office/drawing/2014/main" id="{82377735-3E28-354C-95EA-5C2FEE062FA2}"/>
              </a:ext>
            </a:extLst>
          </p:cNvPr>
          <p:cNvGraphicFramePr>
            <a:graphicFrameLocks noChangeAspect="1"/>
          </p:cNvGraphicFramePr>
          <p:nvPr/>
        </p:nvGraphicFramePr>
        <p:xfrm>
          <a:off x="3276600" y="1828800"/>
          <a:ext cx="3106738" cy="990600"/>
        </p:xfrm>
        <a:graphic>
          <a:graphicData uri="http://schemas.openxmlformats.org/presentationml/2006/ole">
            <mc:AlternateContent xmlns:mc="http://schemas.openxmlformats.org/markup-compatibility/2006">
              <mc:Choice xmlns:v="urn:schemas-microsoft-com:vml" Requires="v">
                <p:oleObj spid="_x0000_s24611" name="Equation" r:id="rId5" imgW="17526000" imgH="5588000" progId="Equation.3">
                  <p:embed/>
                </p:oleObj>
              </mc:Choice>
              <mc:Fallback>
                <p:oleObj name="Equation" r:id="rId5" imgW="17526000" imgH="5588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828800"/>
                        <a:ext cx="31067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1083E0DF-CC1E-424F-9775-D68011057EFA}"/>
              </a:ext>
            </a:extLst>
          </p:cNvPr>
          <p:cNvSpPr>
            <a:spLocks noChangeArrowheads="1"/>
          </p:cNvSpPr>
          <p:nvPr/>
        </p:nvSpPr>
        <p:spPr bwMode="auto">
          <a:xfrm>
            <a:off x="3124200" y="1752600"/>
            <a:ext cx="2057400" cy="1143000"/>
          </a:xfrm>
          <a:prstGeom prst="rect">
            <a:avLst/>
          </a:prstGeom>
          <a:noFill/>
          <a:ln w="25400">
            <a:solidFill>
              <a:srgbClr val="0000FF"/>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bri" panose="020F0502020204030204" pitchFamily="34" charset="0"/>
            </a:endParaRPr>
          </a:p>
        </p:txBody>
      </p:sp>
      <p:cxnSp>
        <p:nvCxnSpPr>
          <p:cNvPr id="13" name="Straight Connector 12">
            <a:extLst>
              <a:ext uri="{FF2B5EF4-FFF2-40B4-BE49-F238E27FC236}">
                <a16:creationId xmlns:a16="http://schemas.microsoft.com/office/drawing/2014/main" id="{D25F6A89-84AB-134C-B5ED-33DDC4B152B7}"/>
              </a:ext>
            </a:extLst>
          </p:cNvPr>
          <p:cNvCxnSpPr>
            <a:cxnSpLocks noChangeShapeType="1"/>
          </p:cNvCxnSpPr>
          <p:nvPr/>
        </p:nvCxnSpPr>
        <p:spPr bwMode="auto">
          <a:xfrm flipV="1">
            <a:off x="2133600" y="2895600"/>
            <a:ext cx="990600" cy="381000"/>
          </a:xfrm>
          <a:prstGeom prst="line">
            <a:avLst/>
          </a:prstGeom>
          <a:noFill/>
          <a:ln w="25400">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D6985DB6-8B97-E344-8D99-BB43D0971288}"/>
              </a:ext>
            </a:extLst>
          </p:cNvPr>
          <p:cNvSpPr>
            <a:spLocks noChangeArrowheads="1"/>
          </p:cNvSpPr>
          <p:nvPr/>
        </p:nvSpPr>
        <p:spPr bwMode="auto">
          <a:xfrm>
            <a:off x="5486400" y="1752600"/>
            <a:ext cx="914400" cy="1143000"/>
          </a:xfrm>
          <a:prstGeom prst="rect">
            <a:avLst/>
          </a:prstGeom>
          <a:noFill/>
          <a:ln w="25400">
            <a:solidFill>
              <a:srgbClr val="FF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t-IT" altLang="it-IT" sz="1800">
              <a:solidFill>
                <a:srgbClr val="FFFFFF"/>
              </a:solidFill>
              <a:latin typeface="Calibri" panose="020F0502020204030204" pitchFamily="34" charset="0"/>
            </a:endParaRPr>
          </a:p>
        </p:txBody>
      </p:sp>
      <p:cxnSp>
        <p:nvCxnSpPr>
          <p:cNvPr id="18" name="Straight Connector 17">
            <a:extLst>
              <a:ext uri="{FF2B5EF4-FFF2-40B4-BE49-F238E27FC236}">
                <a16:creationId xmlns:a16="http://schemas.microsoft.com/office/drawing/2014/main" id="{E54AD6C2-671E-A644-AB61-F334C1D71EDF}"/>
              </a:ext>
            </a:extLst>
          </p:cNvPr>
          <p:cNvCxnSpPr>
            <a:cxnSpLocks noChangeShapeType="1"/>
          </p:cNvCxnSpPr>
          <p:nvPr/>
        </p:nvCxnSpPr>
        <p:spPr bwMode="auto">
          <a:xfrm rot="10800000">
            <a:off x="6400800" y="2895600"/>
            <a:ext cx="990600" cy="457200"/>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589" name="Rectangle 25">
            <a:extLst>
              <a:ext uri="{FF2B5EF4-FFF2-40B4-BE49-F238E27FC236}">
                <a16:creationId xmlns:a16="http://schemas.microsoft.com/office/drawing/2014/main" id="{895232FB-FCDC-0C43-B991-207B9F985CEC}"/>
              </a:ext>
            </a:extLst>
          </p:cNvPr>
          <p:cNvSpPr>
            <a:spLocks noChangeArrowheads="1"/>
          </p:cNvSpPr>
          <p:nvPr/>
        </p:nvSpPr>
        <p:spPr bwMode="auto">
          <a:xfrm>
            <a:off x="381000" y="4953000"/>
            <a:ext cx="8534400" cy="1016000"/>
          </a:xfrm>
          <a:prstGeom prst="rect">
            <a:avLst/>
          </a:prstGeom>
          <a:solidFill>
            <a:srgbClr val="FDFFE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000" b="1">
                <a:latin typeface="Times New Roman" panose="02020603050405020304" pitchFamily="18" charset="0"/>
                <a:cs typeface="Times New Roman" panose="02020603050405020304" pitchFamily="18" charset="0"/>
              </a:rPr>
              <a:t>Esiste almeno un istante </a:t>
            </a:r>
            <a:r>
              <a:rPr lang="it-IT" altLang="it-IT" sz="3000" b="1" i="1">
                <a:latin typeface="Times New Roman" panose="02020603050405020304" pitchFamily="18" charset="0"/>
                <a:cs typeface="Times New Roman" panose="02020603050405020304" pitchFamily="18" charset="0"/>
              </a:rPr>
              <a:t>c </a:t>
            </a:r>
            <a:r>
              <a:rPr lang="it-IT" altLang="it-IT" sz="3000" b="1">
                <a:latin typeface="Times New Roman" panose="02020603050405020304" pitchFamily="18" charset="0"/>
                <a:cs typeface="Times New Roman" panose="02020603050405020304" pitchFamily="18" charset="0"/>
              </a:rPr>
              <a:t>in cui l’auto ha avuto la velocità istantanea </a:t>
            </a:r>
            <a:r>
              <a:rPr lang="it-IT" altLang="it-IT" sz="3000" b="1" i="1">
                <a:latin typeface="Times New Roman" panose="02020603050405020304" pitchFamily="18" charset="0"/>
                <a:cs typeface="Times New Roman" panose="02020603050405020304" pitchFamily="18" charset="0"/>
              </a:rPr>
              <a:t>v</a:t>
            </a:r>
            <a:r>
              <a:rPr lang="it-IT" altLang="it-IT" sz="3000" b="1">
                <a:latin typeface="Times New Roman" panose="02020603050405020304" pitchFamily="18" charset="0"/>
                <a:cs typeface="Times New Roman" panose="02020603050405020304" pitchFamily="18" charset="0"/>
              </a:rPr>
              <a:t> uguale alla velocità media </a:t>
            </a:r>
            <a:r>
              <a:rPr lang="it-IT" altLang="it-IT" sz="3000" b="1" i="1">
                <a:latin typeface="Times New Roman" panose="02020603050405020304" pitchFamily="18" charset="0"/>
                <a:cs typeface="Times New Roman" panose="02020603050405020304" pitchFamily="18" charset="0"/>
              </a:rPr>
              <a:t>v</a:t>
            </a:r>
            <a:r>
              <a:rPr lang="it-IT" altLang="it-IT" sz="3000" b="1" baseline="-25000">
                <a:latin typeface="Times New Roman" panose="02020603050405020304" pitchFamily="18" charset="0"/>
                <a:cs typeface="Times New Roman" panose="02020603050405020304" pitchFamily="18" charset="0"/>
              </a:rPr>
              <a:t>m</a:t>
            </a:r>
            <a:r>
              <a:rPr lang="it-IT" altLang="it-IT" sz="3000" b="1">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D5A905E1-30AD-1F48-B3C5-BF4230576EB8}"/>
              </a:ext>
            </a:extLst>
          </p:cNvPr>
          <p:cNvSpPr>
            <a:spLocks noGrp="1"/>
          </p:cNvSpPr>
          <p:nvPr>
            <p:ph type="ctrTitle"/>
          </p:nvPr>
        </p:nvSpPr>
        <p:spPr>
          <a:xfrm>
            <a:off x="685800" y="1916832"/>
            <a:ext cx="8001000" cy="762000"/>
          </a:xfrm>
        </p:spPr>
        <p:txBody>
          <a:bodyPr anchor="t"/>
          <a:lstStyle/>
          <a:p>
            <a:pPr eaLnBrk="1" hangingPunct="1"/>
            <a:r>
              <a:rPr lang="it-IT" altLang="it-IT" b="1" dirty="0">
                <a:ea typeface="ＭＳ Ｐゴシック" panose="020B0600070205080204" pitchFamily="34" charset="-128"/>
              </a:rPr>
              <a:t>2. Teorema di Rolle </a:t>
            </a:r>
          </a:p>
        </p:txBody>
      </p:sp>
      <p:sp>
        <p:nvSpPr>
          <p:cNvPr id="3" name="Slide Number Placeholder 2">
            <a:extLst>
              <a:ext uri="{FF2B5EF4-FFF2-40B4-BE49-F238E27FC236}">
                <a16:creationId xmlns:a16="http://schemas.microsoft.com/office/drawing/2014/main" id="{B6E43E1C-192E-0D43-8D92-45545D90C959}"/>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DCD7DF-71F7-ED40-A6A9-BB2570F9FF29}" type="slidenum">
              <a:rPr lang="it-IT" altLang="it-IT" sz="1200">
                <a:solidFill>
                  <a:srgbClr val="898989"/>
                </a:solidFill>
                <a:latin typeface="Calibri" panose="020F0502020204030204" pitchFamily="34" charset="0"/>
              </a:rPr>
              <a:pPr eaLnBrk="1" hangingPunct="1"/>
              <a:t>12</a:t>
            </a:fld>
            <a:endParaRPr lang="it-IT" altLang="it-IT" sz="1200">
              <a:solidFill>
                <a:srgbClr val="898989"/>
              </a:solidFill>
              <a:latin typeface="Calibri" panose="020F0502020204030204" pitchFamily="34" charset="0"/>
            </a:endParaRPr>
          </a:p>
        </p:txBody>
      </p:sp>
      <p:sp>
        <p:nvSpPr>
          <p:cNvPr id="16388" name="Footer Placeholder 3">
            <a:extLst>
              <a:ext uri="{FF2B5EF4-FFF2-40B4-BE49-F238E27FC236}">
                <a16:creationId xmlns:a16="http://schemas.microsoft.com/office/drawing/2014/main" id="{E94A572C-354E-B143-9420-F8DC57CB9A22}"/>
              </a:ext>
            </a:extLst>
          </p:cNvPr>
          <p:cNvSpPr>
            <a:spLocks noGrp="1"/>
          </p:cNvSpPr>
          <p:nvPr>
            <p:ph type="ftr" sz="quarter" idx="11"/>
          </p:nvPr>
        </p:nvSpPr>
        <p:spPr bwMode="auto">
          <a:xfrm>
            <a:off x="0" y="6477000"/>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Tree>
    <p:extLst>
      <p:ext uri="{BB962C8B-B14F-4D97-AF65-F5344CB8AC3E}">
        <p14:creationId xmlns:p14="http://schemas.microsoft.com/office/powerpoint/2010/main" val="11610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DBBBF-BA5D-874A-BEC1-67AF73AD009A}"/>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65E49A6-B6FD-F64F-9418-A94601CB6D1B}" type="slidenum">
              <a:rPr lang="it-IT" altLang="it-IT" sz="1200">
                <a:solidFill>
                  <a:srgbClr val="898989"/>
                </a:solidFill>
                <a:latin typeface="Calibri" panose="020F0502020204030204" pitchFamily="34" charset="0"/>
              </a:rPr>
              <a:pPr eaLnBrk="1" hangingPunct="1"/>
              <a:t>13</a:t>
            </a:fld>
            <a:endParaRPr lang="it-IT" altLang="it-IT" sz="1200">
              <a:solidFill>
                <a:srgbClr val="898989"/>
              </a:solidFill>
              <a:latin typeface="Calibri" panose="020F0502020204030204" pitchFamily="34" charset="0"/>
            </a:endParaRPr>
          </a:p>
        </p:txBody>
      </p:sp>
      <p:sp>
        <p:nvSpPr>
          <p:cNvPr id="25604" name="Footer Placeholder 3">
            <a:extLst>
              <a:ext uri="{FF2B5EF4-FFF2-40B4-BE49-F238E27FC236}">
                <a16:creationId xmlns:a16="http://schemas.microsoft.com/office/drawing/2014/main" id="{17DE818C-7777-1442-B38E-5C877FFCF4B3}"/>
              </a:ext>
            </a:extLst>
          </p:cNvPr>
          <p:cNvSpPr>
            <a:spLocks noGrp="1"/>
          </p:cNvSpPr>
          <p:nvPr>
            <p:ph type="ftr" sz="quarter" idx="11"/>
          </p:nvPr>
        </p:nvSpPr>
        <p:spPr bwMode="auto">
          <a:xfrm>
            <a:off x="72008" y="6492875"/>
            <a:ext cx="24117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5605" name="Title 4">
            <a:extLst>
              <a:ext uri="{FF2B5EF4-FFF2-40B4-BE49-F238E27FC236}">
                <a16:creationId xmlns:a16="http://schemas.microsoft.com/office/drawing/2014/main" id="{8E193BE8-D846-B74A-9EEB-100395C4B7A0}"/>
              </a:ext>
            </a:extLst>
          </p:cNvPr>
          <p:cNvSpPr>
            <a:spLocks noGrp="1"/>
          </p:cNvSpPr>
          <p:nvPr>
            <p:ph type="ctrTitle"/>
          </p:nvPr>
        </p:nvSpPr>
        <p:spPr>
          <a:xfrm>
            <a:off x="533400" y="381000"/>
            <a:ext cx="8305800" cy="762000"/>
          </a:xfrm>
        </p:spPr>
        <p:txBody>
          <a:bodyPr anchor="t"/>
          <a:lstStyle/>
          <a:p>
            <a:r>
              <a:rPr lang="it-IT" altLang="it-IT" sz="3600" b="1">
                <a:latin typeface="Arial Narrow" panose="020B0604020202020204" pitchFamily="34" charset="0"/>
                <a:ea typeface="ＭＳ Ｐゴシック" panose="020B0600070205080204" pitchFamily="34" charset="-128"/>
              </a:rPr>
              <a:t>Dal teorema di Lagrange al teorema di Rolle</a:t>
            </a:r>
          </a:p>
        </p:txBody>
      </p:sp>
      <p:sp>
        <p:nvSpPr>
          <p:cNvPr id="25606" name="TextBox 7">
            <a:extLst>
              <a:ext uri="{FF2B5EF4-FFF2-40B4-BE49-F238E27FC236}">
                <a16:creationId xmlns:a16="http://schemas.microsoft.com/office/drawing/2014/main" id="{36F181CC-1299-3844-84A6-0647A7101AD7}"/>
              </a:ext>
            </a:extLst>
          </p:cNvPr>
          <p:cNvSpPr txBox="1">
            <a:spLocks noChangeArrowheads="1"/>
          </p:cNvSpPr>
          <p:nvPr/>
        </p:nvSpPr>
        <p:spPr bwMode="auto">
          <a:xfrm>
            <a:off x="533400" y="10668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solidFill>
                  <a:srgbClr val="0000FF"/>
                </a:solidFill>
                <a:latin typeface="Times New Roman" panose="02020603050405020304" pitchFamily="18" charset="0"/>
                <a:cs typeface="Times New Roman" panose="02020603050405020304" pitchFamily="18" charset="0"/>
              </a:rPr>
              <a:t>Il teorema di Lagrange</a:t>
            </a:r>
          </a:p>
          <a:p>
            <a:pPr eaLnBrk="1" hangingPunct="1"/>
            <a:r>
              <a:rPr lang="it-IT" altLang="it-IT" sz="2800" b="1" dirty="0">
                <a:latin typeface="Arial Narrow" panose="020B0604020202020204" pitchFamily="34" charset="0"/>
                <a:cs typeface="Times New Roman" panose="02020603050405020304" pitchFamily="18" charset="0"/>
              </a:rPr>
              <a:t>Se una funzione </a:t>
            </a:r>
            <a:r>
              <a:rPr lang="it-IT" altLang="it-IT" sz="2800" b="1" i="1" dirty="0" err="1">
                <a:latin typeface="Arial Narrow" panose="020B0604020202020204" pitchFamily="34" charset="0"/>
                <a:cs typeface="Times New Roman" panose="02020603050405020304" pitchFamily="18" charset="0"/>
              </a:rPr>
              <a:t>f</a:t>
            </a:r>
            <a:r>
              <a:rPr lang="it-IT" altLang="it-IT" sz="2800" b="1" dirty="0">
                <a:latin typeface="Arial Narrow" panose="020B0604020202020204" pitchFamily="34" charset="0"/>
                <a:cs typeface="Times New Roman" panose="02020603050405020304" pitchFamily="18" charset="0"/>
              </a:rPr>
              <a:t>(</a:t>
            </a:r>
            <a:r>
              <a:rPr lang="it-IT" altLang="it-IT" sz="2800" b="1" i="1" dirty="0">
                <a:latin typeface="Arial Narrow" panose="020B0604020202020204" pitchFamily="34" charset="0"/>
                <a:cs typeface="Times New Roman" panose="02020603050405020304" pitchFamily="18" charset="0"/>
              </a:rPr>
              <a:t>x</a:t>
            </a:r>
            <a:r>
              <a:rPr lang="it-IT" altLang="it-IT" sz="2800" b="1" dirty="0">
                <a:latin typeface="Arial Narrow" panose="020B0604020202020204" pitchFamily="34" charset="0"/>
                <a:cs typeface="Times New Roman" panose="02020603050405020304" pitchFamily="18" charset="0"/>
              </a:rPr>
              <a:t>) è continua in un intervallo</a:t>
            </a:r>
          </a:p>
          <a:p>
            <a:pPr eaLnBrk="1" hangingPunct="1"/>
            <a:r>
              <a:rPr lang="it-IT" altLang="it-IT" sz="2800" b="1" dirty="0">
                <a:latin typeface="Arial Narrow" panose="020B0604020202020204" pitchFamily="34" charset="0"/>
                <a:cs typeface="Times New Roman" panose="02020603050405020304" pitchFamily="18" charset="0"/>
              </a:rPr>
              <a:t>[</a:t>
            </a:r>
            <a:r>
              <a:rPr lang="it-IT" altLang="it-IT" sz="2800" b="1" i="1" dirty="0">
                <a:latin typeface="Arial Narrow" panose="020B0604020202020204" pitchFamily="34" charset="0"/>
                <a:cs typeface="Times New Roman" panose="02020603050405020304" pitchFamily="18" charset="0"/>
              </a:rPr>
              <a:t>a</a:t>
            </a:r>
            <a:r>
              <a:rPr lang="it-IT" altLang="it-IT" sz="2800" b="1" dirty="0">
                <a:latin typeface="Arial Narrow" panose="020B0604020202020204" pitchFamily="34" charset="0"/>
                <a:cs typeface="Times New Roman" panose="02020603050405020304" pitchFamily="18" charset="0"/>
              </a:rPr>
              <a:t>, </a:t>
            </a:r>
            <a:r>
              <a:rPr lang="it-IT" altLang="it-IT" sz="2800" b="1" i="1" dirty="0">
                <a:latin typeface="Arial Narrow" panose="020B0604020202020204" pitchFamily="34" charset="0"/>
                <a:cs typeface="Times New Roman" panose="02020603050405020304" pitchFamily="18" charset="0"/>
              </a:rPr>
              <a:t>b</a:t>
            </a:r>
            <a:r>
              <a:rPr lang="it-IT" altLang="it-IT" sz="2800" b="1" dirty="0">
                <a:latin typeface="Arial Narrow" panose="020B0604020202020204" pitchFamily="34" charset="0"/>
                <a:cs typeface="Times New Roman" panose="02020603050405020304" pitchFamily="18" charset="0"/>
              </a:rPr>
              <a:t>] e derivabile all’interno dell’intervallo, allora esiste, all’interno dell’intervallo, almeno un numero </a:t>
            </a:r>
            <a:r>
              <a:rPr lang="it-IT" altLang="it-IT" sz="2800" b="1" i="1" dirty="0">
                <a:latin typeface="Arial Narrow" panose="020B0604020202020204" pitchFamily="34" charset="0"/>
                <a:cs typeface="Times New Roman" panose="02020603050405020304" pitchFamily="18" charset="0"/>
              </a:rPr>
              <a:t>c</a:t>
            </a:r>
            <a:r>
              <a:rPr lang="it-IT" altLang="it-IT" sz="2800" b="1" dirty="0">
                <a:latin typeface="Arial Narrow" panose="020B0604020202020204" pitchFamily="34" charset="0"/>
                <a:cs typeface="Times New Roman" panose="02020603050405020304" pitchFamily="18" charset="0"/>
              </a:rPr>
              <a:t>, tale che:</a:t>
            </a:r>
            <a:r>
              <a:rPr lang="it-IT" altLang="it-IT" sz="2800" b="1" dirty="0">
                <a:latin typeface="Arial Narrow" panose="020B0604020202020204" pitchFamily="34" charset="0"/>
              </a:rPr>
              <a:t>  </a:t>
            </a:r>
          </a:p>
        </p:txBody>
      </p:sp>
      <p:sp>
        <p:nvSpPr>
          <p:cNvPr id="25607" name="TextBox 9">
            <a:extLst>
              <a:ext uri="{FF2B5EF4-FFF2-40B4-BE49-F238E27FC236}">
                <a16:creationId xmlns:a16="http://schemas.microsoft.com/office/drawing/2014/main" id="{5CDE5E4C-3429-1247-9762-BE2AC2D1DD09}"/>
              </a:ext>
            </a:extLst>
          </p:cNvPr>
          <p:cNvSpPr txBox="1">
            <a:spLocks noChangeArrowheads="1"/>
          </p:cNvSpPr>
          <p:nvPr/>
        </p:nvSpPr>
        <p:spPr bwMode="auto">
          <a:xfrm>
            <a:off x="533400" y="3962400"/>
            <a:ext cx="8001000" cy="584200"/>
          </a:xfrm>
          <a:prstGeom prst="rect">
            <a:avLst/>
          </a:prstGeom>
          <a:solidFill>
            <a:schemeClr val="bg1"/>
          </a:solid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200" b="1" dirty="0"/>
              <a:t>Che cosa succede se ho </a:t>
            </a:r>
            <a:r>
              <a:rPr lang="it-IT" altLang="it-IT" sz="3200" b="1" i="1" dirty="0" err="1">
                <a:latin typeface="Times New Roman" panose="02020603050405020304" pitchFamily="18" charset="0"/>
                <a:cs typeface="Times New Roman" panose="02020603050405020304" pitchFamily="18" charset="0"/>
              </a:rPr>
              <a:t>f</a:t>
            </a:r>
            <a:r>
              <a:rPr lang="it-IT" altLang="it-IT" sz="3200" b="1" dirty="0">
                <a:latin typeface="Times New Roman" panose="02020603050405020304" pitchFamily="18" charset="0"/>
                <a:cs typeface="Times New Roman" panose="02020603050405020304" pitchFamily="18" charset="0"/>
              </a:rPr>
              <a:t>(</a:t>
            </a:r>
            <a:r>
              <a:rPr lang="it-IT" altLang="it-IT" sz="3200" b="1" i="1" dirty="0">
                <a:latin typeface="Times New Roman" panose="02020603050405020304" pitchFamily="18" charset="0"/>
                <a:cs typeface="Times New Roman" panose="02020603050405020304" pitchFamily="18" charset="0"/>
              </a:rPr>
              <a:t>b</a:t>
            </a:r>
            <a:r>
              <a:rPr lang="it-IT" altLang="it-IT" sz="3200" b="1" dirty="0">
                <a:latin typeface="Times New Roman" panose="02020603050405020304" pitchFamily="18" charset="0"/>
                <a:cs typeface="Times New Roman" panose="02020603050405020304" pitchFamily="18" charset="0"/>
              </a:rPr>
              <a:t>) = </a:t>
            </a:r>
            <a:r>
              <a:rPr lang="it-IT" altLang="it-IT" sz="3200" b="1" i="1" dirty="0" err="1">
                <a:latin typeface="Times New Roman" panose="02020603050405020304" pitchFamily="18" charset="0"/>
                <a:cs typeface="Times New Roman" panose="02020603050405020304" pitchFamily="18" charset="0"/>
              </a:rPr>
              <a:t>f</a:t>
            </a:r>
            <a:r>
              <a:rPr lang="it-IT" altLang="it-IT" sz="3200" b="1" dirty="0">
                <a:latin typeface="Times New Roman" panose="02020603050405020304" pitchFamily="18" charset="0"/>
                <a:cs typeface="Times New Roman" panose="02020603050405020304" pitchFamily="18" charset="0"/>
              </a:rPr>
              <a:t>(</a:t>
            </a:r>
            <a:r>
              <a:rPr lang="it-IT" altLang="it-IT" sz="3200" b="1" i="1" dirty="0">
                <a:latin typeface="Times New Roman" panose="02020603050405020304" pitchFamily="18" charset="0"/>
                <a:cs typeface="Times New Roman" panose="02020603050405020304" pitchFamily="18" charset="0"/>
              </a:rPr>
              <a:t>a</a:t>
            </a:r>
            <a:r>
              <a:rPr lang="it-IT" altLang="it-IT" sz="3200" b="1" dirty="0">
                <a:latin typeface="Times New Roman" panose="02020603050405020304" pitchFamily="18" charset="0"/>
                <a:cs typeface="Times New Roman" panose="02020603050405020304" pitchFamily="18" charset="0"/>
              </a:rPr>
              <a:t>)</a:t>
            </a:r>
            <a:r>
              <a:rPr lang="it-IT" altLang="it-IT" sz="3200" b="1" dirty="0"/>
              <a:t>?</a:t>
            </a:r>
          </a:p>
        </p:txBody>
      </p:sp>
      <p:sp>
        <p:nvSpPr>
          <p:cNvPr id="25608" name="TextBox 8">
            <a:extLst>
              <a:ext uri="{FF2B5EF4-FFF2-40B4-BE49-F238E27FC236}">
                <a16:creationId xmlns:a16="http://schemas.microsoft.com/office/drawing/2014/main" id="{381D5907-BD5A-624C-80C0-05C0C2642006}"/>
              </a:ext>
            </a:extLst>
          </p:cNvPr>
          <p:cNvSpPr txBox="1">
            <a:spLocks noChangeArrowheads="1"/>
          </p:cNvSpPr>
          <p:nvPr/>
        </p:nvSpPr>
        <p:spPr bwMode="auto">
          <a:xfrm>
            <a:off x="457200" y="4876800"/>
            <a:ext cx="7696200" cy="1077913"/>
          </a:xfrm>
          <a:prstGeom prst="rect">
            <a:avLst/>
          </a:prstGeom>
          <a:solidFill>
            <a:schemeClr val="bg1"/>
          </a:solid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200" b="1"/>
              <a:t>Risulta</a:t>
            </a:r>
            <a:r>
              <a:rPr lang="it-IT" altLang="it-IT" sz="3200"/>
              <a:t>  </a:t>
            </a:r>
            <a:r>
              <a:rPr lang="it-IT" altLang="it-IT" sz="3200" b="1" i="1">
                <a:latin typeface="Times New Roman" panose="02020603050405020304" pitchFamily="18" charset="0"/>
                <a:cs typeface="Times New Roman" panose="02020603050405020304" pitchFamily="18" charset="0"/>
              </a:rPr>
              <a:t>f</a:t>
            </a:r>
            <a:r>
              <a:rPr lang="it-IT" altLang="it-IT" sz="3200" b="1">
                <a:latin typeface="Times New Roman" panose="02020603050405020304" pitchFamily="18" charset="0"/>
                <a:cs typeface="Times New Roman" panose="02020603050405020304" pitchFamily="18" charset="0"/>
              </a:rPr>
              <a:t>(</a:t>
            </a:r>
            <a:r>
              <a:rPr lang="it-IT" altLang="it-IT" sz="3200" b="1" i="1">
                <a:latin typeface="Times New Roman" panose="02020603050405020304" pitchFamily="18" charset="0"/>
                <a:cs typeface="Times New Roman" panose="02020603050405020304" pitchFamily="18" charset="0"/>
              </a:rPr>
              <a:t>b</a:t>
            </a:r>
            <a:r>
              <a:rPr lang="it-IT" altLang="it-IT" sz="3200" b="1">
                <a:latin typeface="Times New Roman" panose="02020603050405020304" pitchFamily="18" charset="0"/>
                <a:cs typeface="Times New Roman" panose="02020603050405020304" pitchFamily="18" charset="0"/>
              </a:rPr>
              <a:t>) − </a:t>
            </a:r>
            <a:r>
              <a:rPr lang="it-IT" altLang="it-IT" sz="3200" b="1" i="1">
                <a:latin typeface="Times New Roman" panose="02020603050405020304" pitchFamily="18" charset="0"/>
                <a:cs typeface="Times New Roman" panose="02020603050405020304" pitchFamily="18" charset="0"/>
              </a:rPr>
              <a:t>f</a:t>
            </a:r>
            <a:r>
              <a:rPr lang="it-IT" altLang="it-IT" sz="3200" b="1">
                <a:latin typeface="Times New Roman" panose="02020603050405020304" pitchFamily="18" charset="0"/>
                <a:cs typeface="Times New Roman" panose="02020603050405020304" pitchFamily="18" charset="0"/>
              </a:rPr>
              <a:t>(</a:t>
            </a:r>
            <a:r>
              <a:rPr lang="it-IT" altLang="it-IT" sz="3200" b="1" i="1">
                <a:latin typeface="Times New Roman" panose="02020603050405020304" pitchFamily="18" charset="0"/>
                <a:cs typeface="Times New Roman" panose="02020603050405020304" pitchFamily="18" charset="0"/>
              </a:rPr>
              <a:t>a</a:t>
            </a:r>
            <a:r>
              <a:rPr lang="it-IT" altLang="it-IT" sz="3200" b="1">
                <a:latin typeface="Times New Roman" panose="02020603050405020304" pitchFamily="18" charset="0"/>
                <a:cs typeface="Times New Roman" panose="02020603050405020304" pitchFamily="18" charset="0"/>
              </a:rPr>
              <a:t>) = 0 , </a:t>
            </a:r>
            <a:r>
              <a:rPr lang="it-IT" altLang="it-IT" sz="3200" b="1"/>
              <a:t>ma</a:t>
            </a:r>
            <a:r>
              <a:rPr lang="it-IT" altLang="it-IT" sz="3200" b="1">
                <a:latin typeface="Times New Roman" panose="02020603050405020304" pitchFamily="18" charset="0"/>
                <a:cs typeface="Times New Roman" panose="02020603050405020304" pitchFamily="18" charset="0"/>
              </a:rPr>
              <a:t> </a:t>
            </a:r>
            <a:r>
              <a:rPr lang="it-IT" altLang="it-IT" sz="3200" b="1" i="1">
                <a:latin typeface="Times New Roman" panose="02020603050405020304" pitchFamily="18" charset="0"/>
                <a:cs typeface="Times New Roman" panose="02020603050405020304" pitchFamily="18" charset="0"/>
              </a:rPr>
              <a:t>b</a:t>
            </a:r>
            <a:r>
              <a:rPr lang="it-IT" altLang="it-IT" sz="3200" b="1">
                <a:latin typeface="Times New Roman" panose="02020603050405020304" pitchFamily="18" charset="0"/>
                <a:cs typeface="Times New Roman" panose="02020603050405020304" pitchFamily="18" charset="0"/>
              </a:rPr>
              <a:t> − </a:t>
            </a:r>
            <a:r>
              <a:rPr lang="it-IT" altLang="it-IT" sz="3200" b="1" i="1">
                <a:latin typeface="Times New Roman" panose="02020603050405020304" pitchFamily="18" charset="0"/>
                <a:cs typeface="Times New Roman" panose="02020603050405020304" pitchFamily="18" charset="0"/>
              </a:rPr>
              <a:t>a </a:t>
            </a:r>
            <a:r>
              <a:rPr lang="it-IT" altLang="it-IT" sz="3200" b="1">
                <a:latin typeface="Times New Roman" panose="02020603050405020304" pitchFamily="18" charset="0"/>
                <a:cs typeface="Times New Roman" panose="02020603050405020304" pitchFamily="18" charset="0"/>
              </a:rPr>
              <a:t>≠ 0.</a:t>
            </a:r>
          </a:p>
          <a:p>
            <a:pPr eaLnBrk="1" hangingPunct="1"/>
            <a:r>
              <a:rPr lang="it-IT" altLang="it-IT" sz="3200" b="1"/>
              <a:t>Perciò trovo </a:t>
            </a:r>
            <a:r>
              <a:rPr lang="it-IT" altLang="it-IT" sz="3200" b="1">
                <a:latin typeface="Times New Roman" panose="02020603050405020304" pitchFamily="18" charset="0"/>
                <a:cs typeface="Times New Roman" panose="02020603050405020304" pitchFamily="18" charset="0"/>
              </a:rPr>
              <a:t> </a:t>
            </a:r>
            <a:r>
              <a:rPr lang="it-IT" altLang="it-IT" sz="3200" b="1" i="1">
                <a:latin typeface="Times New Roman" panose="02020603050405020304" pitchFamily="18" charset="0"/>
                <a:cs typeface="Times New Roman" panose="02020603050405020304" pitchFamily="18" charset="0"/>
              </a:rPr>
              <a:t>f’</a:t>
            </a:r>
            <a:r>
              <a:rPr lang="it-IT" altLang="it-IT" sz="3200" b="1">
                <a:latin typeface="Times New Roman" panose="02020603050405020304" pitchFamily="18" charset="0"/>
                <a:cs typeface="Times New Roman" panose="02020603050405020304" pitchFamily="18" charset="0"/>
              </a:rPr>
              <a:t>(</a:t>
            </a:r>
            <a:r>
              <a:rPr lang="it-IT" altLang="it-IT" sz="3200" b="1" i="1">
                <a:latin typeface="Times New Roman" panose="02020603050405020304" pitchFamily="18" charset="0"/>
                <a:cs typeface="Times New Roman" panose="02020603050405020304" pitchFamily="18" charset="0"/>
              </a:rPr>
              <a:t>c</a:t>
            </a:r>
            <a:r>
              <a:rPr lang="it-IT" altLang="it-IT" sz="3200" b="1">
                <a:latin typeface="Times New Roman" panose="02020603050405020304" pitchFamily="18" charset="0"/>
                <a:cs typeface="Times New Roman" panose="02020603050405020304" pitchFamily="18" charset="0"/>
              </a:rPr>
              <a:t>) = 0.</a:t>
            </a:r>
            <a:endParaRPr lang="it-IT" altLang="it-IT" sz="3200"/>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8F0DBF31-D5A8-F743-905A-64E4D4BAF348}"/>
                  </a:ext>
                </a:extLst>
              </p:cNvPr>
              <p:cNvSpPr txBox="1"/>
              <p:nvPr/>
            </p:nvSpPr>
            <p:spPr>
              <a:xfrm>
                <a:off x="2649116" y="2903247"/>
                <a:ext cx="3312368" cy="928524"/>
              </a:xfrm>
              <a:prstGeom prst="rect">
                <a:avLst/>
              </a:prstGeom>
              <a:solidFill>
                <a:srgbClr val="FFF9CB"/>
              </a:solidFill>
              <a:ln w="254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r>
                            <a:rPr lang="it-IT" sz="2800" b="0" i="1" smtClean="0">
                              <a:latin typeface="Cambria Math" panose="02040503050406030204" pitchFamily="18" charset="0"/>
                            </a:rPr>
                            <m:t>𝑓</m:t>
                          </m:r>
                          <m:d>
                            <m:dPr>
                              <m:ctrlPr>
                                <a:rPr lang="it-IT" sz="2800" b="0" i="1" smtClean="0">
                                  <a:latin typeface="Cambria Math" panose="02040503050406030204" pitchFamily="18" charset="0"/>
                                </a:rPr>
                              </m:ctrlPr>
                            </m:dPr>
                            <m:e>
                              <m:r>
                                <a:rPr lang="it-IT" sz="2800" b="0" i="1" smtClean="0">
                                  <a:latin typeface="Cambria Math" panose="02040503050406030204" pitchFamily="18" charset="0"/>
                                </a:rPr>
                                <m:t>𝑏</m:t>
                              </m:r>
                            </m:e>
                          </m:d>
                          <m:r>
                            <a:rPr lang="it-IT" sz="2800" b="0" i="1" smtClean="0">
                              <a:latin typeface="Cambria Math" panose="02040503050406030204" pitchFamily="18" charset="0"/>
                            </a:rPr>
                            <m:t>−</m:t>
                          </m:r>
                          <m:r>
                            <a:rPr lang="it-IT" sz="2800" b="0" i="1" smtClean="0">
                              <a:latin typeface="Cambria Math" panose="02040503050406030204" pitchFamily="18" charset="0"/>
                            </a:rPr>
                            <m:t>𝑓</m:t>
                          </m:r>
                          <m:d>
                            <m:dPr>
                              <m:ctrlPr>
                                <a:rPr lang="it-IT" sz="2800" b="0" i="1" smtClean="0">
                                  <a:latin typeface="Cambria Math" panose="02040503050406030204" pitchFamily="18" charset="0"/>
                                </a:rPr>
                              </m:ctrlPr>
                            </m:dPr>
                            <m:e>
                              <m:r>
                                <a:rPr lang="it-IT" sz="2800" b="0" i="1" smtClean="0">
                                  <a:latin typeface="Cambria Math" panose="02040503050406030204" pitchFamily="18" charset="0"/>
                                </a:rPr>
                                <m:t>𝑎</m:t>
                              </m:r>
                            </m:e>
                          </m:d>
                        </m:num>
                        <m:den>
                          <m:r>
                            <a:rPr lang="it-IT" sz="2800" b="0" i="1" smtClean="0">
                              <a:latin typeface="Cambria Math" panose="02040503050406030204" pitchFamily="18" charset="0"/>
                            </a:rPr>
                            <m:t>𝑏</m:t>
                          </m:r>
                          <m:r>
                            <a:rPr lang="it-IT" sz="2800" b="0" i="1" smtClean="0">
                              <a:latin typeface="Cambria Math" panose="02040503050406030204" pitchFamily="18" charset="0"/>
                            </a:rPr>
                            <m:t>−</m:t>
                          </m:r>
                          <m:r>
                            <a:rPr lang="it-IT" sz="2800" b="0" i="1" smtClean="0">
                              <a:latin typeface="Cambria Math" panose="02040503050406030204" pitchFamily="18" charset="0"/>
                            </a:rPr>
                            <m:t>𝑎</m:t>
                          </m:r>
                        </m:den>
                      </m:f>
                      <m:r>
                        <a:rPr lang="it-IT" sz="2800" b="0" i="1" smtClean="0">
                          <a:latin typeface="Cambria Math" panose="02040503050406030204" pitchFamily="18" charset="0"/>
                        </a:rPr>
                        <m:t>=</m:t>
                      </m:r>
                      <m:r>
                        <a:rPr lang="it-IT" sz="2800" b="0" i="1" smtClean="0">
                          <a:latin typeface="Cambria Math" panose="02040503050406030204" pitchFamily="18" charset="0"/>
                        </a:rPr>
                        <m:t>𝑓</m:t>
                      </m:r>
                      <m:r>
                        <a:rPr lang="it-IT" sz="2800" b="0" i="1" smtClean="0">
                          <a:latin typeface="Cambria Math" panose="02040503050406030204" pitchFamily="18" charset="0"/>
                        </a:rPr>
                        <m:t>′</m:t>
                      </m:r>
                      <m:d>
                        <m:dPr>
                          <m:ctrlPr>
                            <a:rPr lang="it-IT" sz="2800" b="0" i="1" smtClean="0">
                              <a:latin typeface="Cambria Math" panose="02040503050406030204" pitchFamily="18" charset="0"/>
                            </a:rPr>
                          </m:ctrlPr>
                        </m:dPr>
                        <m:e>
                          <m:r>
                            <a:rPr lang="it-IT" sz="2800" b="0" i="1" smtClean="0">
                              <a:latin typeface="Cambria Math" panose="02040503050406030204" pitchFamily="18" charset="0"/>
                            </a:rPr>
                            <m:t>𝑐</m:t>
                          </m:r>
                        </m:e>
                      </m:d>
                    </m:oMath>
                  </m:oMathPara>
                </a14:m>
                <a:endParaRPr lang="it-IT" sz="2800" dirty="0"/>
              </a:p>
            </p:txBody>
          </p:sp>
        </mc:Choice>
        <mc:Fallback xmlns="">
          <p:sp>
            <p:nvSpPr>
              <p:cNvPr id="9" name="CasellaDiTesto 8">
                <a:extLst>
                  <a:ext uri="{FF2B5EF4-FFF2-40B4-BE49-F238E27FC236}">
                    <a16:creationId xmlns:a16="http://schemas.microsoft.com/office/drawing/2014/main" id="{8F0DBF31-D5A8-F743-905A-64E4D4BAF348}"/>
                  </a:ext>
                </a:extLst>
              </p:cNvPr>
              <p:cNvSpPr txBox="1">
                <a:spLocks noRot="1" noChangeAspect="1" noMove="1" noResize="1" noEditPoints="1" noAdjustHandles="1" noChangeArrowheads="1" noChangeShapeType="1" noTextEdit="1"/>
              </p:cNvSpPr>
              <p:nvPr/>
            </p:nvSpPr>
            <p:spPr>
              <a:xfrm>
                <a:off x="2649116" y="2903247"/>
                <a:ext cx="3312368" cy="928524"/>
              </a:xfrm>
              <a:prstGeom prst="rect">
                <a:avLst/>
              </a:prstGeom>
              <a:blipFill>
                <a:blip r:embed="rId2"/>
                <a:stretch>
                  <a:fillRect l="-760" b="-4000"/>
                </a:stretch>
              </a:blipFill>
              <a:ln w="25400">
                <a:solidFill>
                  <a:srgbClr val="FF0000"/>
                </a:solidFill>
              </a:ln>
            </p:spPr>
            <p:txBody>
              <a:bodyPr/>
              <a:lstStyle/>
              <a:p>
                <a:r>
                  <a:rPr lang="it-IT">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72A2EE45-EE1D-3A46-9342-3ED131BE03CD}"/>
              </a:ext>
            </a:extLst>
          </p:cNvPr>
          <p:cNvSpPr>
            <a:spLocks noGrp="1"/>
          </p:cNvSpPr>
          <p:nvPr>
            <p:ph type="ftr" sz="quarter" idx="11"/>
          </p:nvPr>
        </p:nvSpPr>
        <p:spPr bwMode="auto">
          <a:xfrm>
            <a:off x="0" y="6492875"/>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6627" name="Title 4">
            <a:extLst>
              <a:ext uri="{FF2B5EF4-FFF2-40B4-BE49-F238E27FC236}">
                <a16:creationId xmlns:a16="http://schemas.microsoft.com/office/drawing/2014/main" id="{5F4BB83B-1E13-7E45-9A6D-2548A585B28D}"/>
              </a:ext>
            </a:extLst>
          </p:cNvPr>
          <p:cNvSpPr>
            <a:spLocks noGrp="1"/>
          </p:cNvSpPr>
          <p:nvPr>
            <p:ph type="ctrTitle"/>
          </p:nvPr>
        </p:nvSpPr>
        <p:spPr>
          <a:xfrm>
            <a:off x="457200" y="-29368"/>
            <a:ext cx="8153400" cy="762000"/>
          </a:xfrm>
        </p:spPr>
        <p:txBody>
          <a:bodyPr anchor="t"/>
          <a:lstStyle/>
          <a:p>
            <a:r>
              <a:rPr lang="it-IT" altLang="it-IT" sz="4000" b="1" dirty="0">
                <a:latin typeface="Arial Narrow" panose="020B0604020202020204" pitchFamily="34" charset="0"/>
                <a:ea typeface="ＭＳ Ｐゴシック" panose="020B0600070205080204" pitchFamily="34" charset="-128"/>
              </a:rPr>
              <a:t>Teorema di Rolle</a:t>
            </a:r>
          </a:p>
        </p:txBody>
      </p:sp>
      <p:sp>
        <p:nvSpPr>
          <p:cNvPr id="26628" name="TextBox 7">
            <a:extLst>
              <a:ext uri="{FF2B5EF4-FFF2-40B4-BE49-F238E27FC236}">
                <a16:creationId xmlns:a16="http://schemas.microsoft.com/office/drawing/2014/main" id="{12989228-1504-044A-A110-29B0A8682B1C}"/>
              </a:ext>
            </a:extLst>
          </p:cNvPr>
          <p:cNvSpPr txBox="1">
            <a:spLocks noChangeArrowheads="1"/>
          </p:cNvSpPr>
          <p:nvPr/>
        </p:nvSpPr>
        <p:spPr bwMode="auto">
          <a:xfrm>
            <a:off x="213083" y="567639"/>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000" b="1" dirty="0">
                <a:latin typeface="Arial Narrow" panose="020B0604020202020204" pitchFamily="34" charset="0"/>
                <a:cs typeface="Times New Roman" panose="02020603050405020304" pitchFamily="18" charset="0"/>
              </a:rPr>
              <a:t>Data una funzione </a:t>
            </a:r>
            <a:r>
              <a:rPr lang="it-IT" altLang="it-IT" sz="3000" b="1" i="1" dirty="0" err="1">
                <a:latin typeface="Times New Roman" panose="02020603050405020304" pitchFamily="18" charset="0"/>
                <a:cs typeface="Times New Roman" panose="02020603050405020304" pitchFamily="18" charset="0"/>
              </a:rPr>
              <a:t>f</a:t>
            </a:r>
            <a:r>
              <a:rPr lang="it-IT" altLang="it-IT" sz="3000" b="1" dirty="0">
                <a:latin typeface="Times New Roman" panose="02020603050405020304" pitchFamily="18" charset="0"/>
                <a:cs typeface="Times New Roman" panose="02020603050405020304" pitchFamily="18" charset="0"/>
              </a:rPr>
              <a:t>(</a:t>
            </a:r>
            <a:r>
              <a:rPr lang="it-IT" altLang="it-IT" sz="3000" b="1" i="1" dirty="0">
                <a:latin typeface="Times New Roman" panose="02020603050405020304" pitchFamily="18" charset="0"/>
                <a:cs typeface="Times New Roman" panose="02020603050405020304" pitchFamily="18" charset="0"/>
              </a:rPr>
              <a:t>x</a:t>
            </a:r>
            <a:r>
              <a:rPr lang="it-IT" altLang="it-IT" sz="3000" b="1" dirty="0">
                <a:latin typeface="Times New Roman" panose="02020603050405020304" pitchFamily="18" charset="0"/>
                <a:cs typeface="Times New Roman" panose="02020603050405020304" pitchFamily="18" charset="0"/>
              </a:rPr>
              <a:t>) </a:t>
            </a:r>
            <a:r>
              <a:rPr lang="it-IT" altLang="it-IT" sz="3000" b="1" dirty="0">
                <a:latin typeface="Arial Narrow" panose="020B0604020202020204" pitchFamily="34" charset="0"/>
                <a:cs typeface="Times New Roman" panose="02020603050405020304" pitchFamily="18" charset="0"/>
              </a:rPr>
              <a:t>continua in un intervallo </a:t>
            </a:r>
            <a:r>
              <a:rPr lang="it-IT" altLang="it-IT" sz="3000" b="1" dirty="0">
                <a:latin typeface="Times New Roman" panose="02020603050405020304" pitchFamily="18" charset="0"/>
                <a:cs typeface="Times New Roman" panose="02020603050405020304" pitchFamily="18" charset="0"/>
              </a:rPr>
              <a:t>[</a:t>
            </a:r>
            <a:r>
              <a:rPr lang="it-IT" altLang="it-IT" sz="3000" b="1" i="1" dirty="0">
                <a:latin typeface="Times New Roman" panose="02020603050405020304" pitchFamily="18" charset="0"/>
                <a:cs typeface="Times New Roman" panose="02020603050405020304" pitchFamily="18" charset="0"/>
              </a:rPr>
              <a:t>a</a:t>
            </a:r>
            <a:r>
              <a:rPr lang="it-IT" altLang="it-IT" sz="3000" b="1" dirty="0">
                <a:latin typeface="Times New Roman" panose="02020603050405020304" pitchFamily="18" charset="0"/>
                <a:cs typeface="Times New Roman" panose="02020603050405020304" pitchFamily="18" charset="0"/>
              </a:rPr>
              <a:t>, </a:t>
            </a:r>
            <a:r>
              <a:rPr lang="it-IT" altLang="it-IT" sz="3000" b="1" i="1" dirty="0">
                <a:latin typeface="Times New Roman" panose="02020603050405020304" pitchFamily="18" charset="0"/>
                <a:cs typeface="Times New Roman" panose="02020603050405020304" pitchFamily="18" charset="0"/>
              </a:rPr>
              <a:t>b</a:t>
            </a:r>
            <a:r>
              <a:rPr lang="it-IT" altLang="it-IT" sz="3000" b="1" dirty="0">
                <a:latin typeface="Arial Narrow" panose="020B0604020202020204" pitchFamily="34" charset="0"/>
                <a:cs typeface="Times New Roman" panose="02020603050405020304" pitchFamily="18" charset="0"/>
              </a:rPr>
              <a:t>] e derivabile all’interno dell’intervallo, se risulta </a:t>
            </a:r>
            <a:r>
              <a:rPr lang="it-IT" altLang="it-IT" sz="3000" b="1" i="1" dirty="0" err="1">
                <a:latin typeface="Times New Roman" panose="02020603050405020304" pitchFamily="18" charset="0"/>
                <a:cs typeface="Times New Roman" panose="02020603050405020304" pitchFamily="18" charset="0"/>
              </a:rPr>
              <a:t>f</a:t>
            </a:r>
            <a:r>
              <a:rPr lang="it-IT" altLang="it-IT" sz="3000" b="1" dirty="0">
                <a:latin typeface="Times New Roman" panose="02020603050405020304" pitchFamily="18" charset="0"/>
                <a:cs typeface="Times New Roman" panose="02020603050405020304" pitchFamily="18" charset="0"/>
              </a:rPr>
              <a:t>(</a:t>
            </a:r>
            <a:r>
              <a:rPr lang="it-IT" altLang="it-IT" sz="3000" b="1" i="1" dirty="0">
                <a:latin typeface="Times New Roman" panose="02020603050405020304" pitchFamily="18" charset="0"/>
                <a:cs typeface="Times New Roman" panose="02020603050405020304" pitchFamily="18" charset="0"/>
              </a:rPr>
              <a:t>b</a:t>
            </a:r>
            <a:r>
              <a:rPr lang="it-IT" altLang="it-IT" sz="3000" b="1" dirty="0">
                <a:latin typeface="Times New Roman" panose="02020603050405020304" pitchFamily="18" charset="0"/>
                <a:cs typeface="Times New Roman" panose="02020603050405020304" pitchFamily="18" charset="0"/>
              </a:rPr>
              <a:t>) = </a:t>
            </a:r>
            <a:r>
              <a:rPr lang="it-IT" altLang="it-IT" sz="3000" b="1" i="1" dirty="0" err="1">
                <a:latin typeface="Times New Roman" panose="02020603050405020304" pitchFamily="18" charset="0"/>
                <a:cs typeface="Times New Roman" panose="02020603050405020304" pitchFamily="18" charset="0"/>
              </a:rPr>
              <a:t>f</a:t>
            </a:r>
            <a:r>
              <a:rPr lang="it-IT" altLang="it-IT" sz="3000" b="1" dirty="0">
                <a:latin typeface="Times New Roman" panose="02020603050405020304" pitchFamily="18" charset="0"/>
                <a:cs typeface="Times New Roman" panose="02020603050405020304" pitchFamily="18" charset="0"/>
              </a:rPr>
              <a:t>(</a:t>
            </a:r>
            <a:r>
              <a:rPr lang="it-IT" altLang="it-IT" sz="3000" b="1" i="1" dirty="0">
                <a:latin typeface="Times New Roman" panose="02020603050405020304" pitchFamily="18" charset="0"/>
                <a:cs typeface="Times New Roman" panose="02020603050405020304" pitchFamily="18" charset="0"/>
              </a:rPr>
              <a:t>a</a:t>
            </a:r>
            <a:r>
              <a:rPr lang="it-IT" altLang="it-IT" sz="3000" b="1" dirty="0">
                <a:latin typeface="Times New Roman" panose="02020603050405020304" pitchFamily="18" charset="0"/>
                <a:cs typeface="Times New Roman" panose="02020603050405020304" pitchFamily="18" charset="0"/>
              </a:rPr>
              <a:t>), </a:t>
            </a:r>
            <a:r>
              <a:rPr lang="it-IT" altLang="it-IT" sz="3000" b="1" dirty="0">
                <a:latin typeface="Arial Narrow" panose="020B0604020202020204" pitchFamily="34" charset="0"/>
                <a:cs typeface="Times New Roman" panose="02020603050405020304" pitchFamily="18" charset="0"/>
              </a:rPr>
              <a:t>allora esiste, all’interno dell’intervallo, almeno un numero</a:t>
            </a:r>
            <a:r>
              <a:rPr lang="it-IT" altLang="it-IT" sz="3000" b="1" dirty="0">
                <a:latin typeface="Times New Roman" panose="02020603050405020304" pitchFamily="18" charset="0"/>
                <a:cs typeface="Times New Roman" panose="02020603050405020304" pitchFamily="18" charset="0"/>
              </a:rPr>
              <a:t> </a:t>
            </a:r>
            <a:r>
              <a:rPr lang="it-IT" altLang="it-IT" sz="3000" b="1" i="1" dirty="0">
                <a:latin typeface="Times New Roman" panose="02020603050405020304" pitchFamily="18" charset="0"/>
                <a:cs typeface="Times New Roman" panose="02020603050405020304" pitchFamily="18" charset="0"/>
              </a:rPr>
              <a:t>c</a:t>
            </a:r>
            <a:r>
              <a:rPr lang="it-IT" altLang="it-IT" sz="3000" b="1" dirty="0">
                <a:latin typeface="Times New Roman" panose="02020603050405020304" pitchFamily="18" charset="0"/>
                <a:cs typeface="Times New Roman" panose="02020603050405020304" pitchFamily="18" charset="0"/>
              </a:rPr>
              <a:t>, </a:t>
            </a:r>
            <a:r>
              <a:rPr lang="it-IT" altLang="it-IT" sz="3000" b="1" dirty="0">
                <a:latin typeface="Arial Narrow" panose="020B0604020202020204" pitchFamily="34" charset="0"/>
                <a:cs typeface="Times New Roman" panose="02020603050405020304" pitchFamily="18" charset="0"/>
              </a:rPr>
              <a:t>tale che </a:t>
            </a:r>
            <a:r>
              <a:rPr lang="it-IT" altLang="it-IT" sz="3000" b="1" i="1" dirty="0" err="1">
                <a:latin typeface="Times New Roman" panose="02020603050405020304" pitchFamily="18" charset="0"/>
                <a:cs typeface="Times New Roman" panose="02020603050405020304" pitchFamily="18" charset="0"/>
              </a:rPr>
              <a:t>f</a:t>
            </a:r>
            <a:r>
              <a:rPr lang="it-IT" altLang="it-IT" sz="3000" b="1" i="1" dirty="0">
                <a:latin typeface="Times New Roman" panose="02020603050405020304" pitchFamily="18" charset="0"/>
                <a:cs typeface="Times New Roman" panose="02020603050405020304" pitchFamily="18" charset="0"/>
              </a:rPr>
              <a:t>’</a:t>
            </a:r>
            <a:r>
              <a:rPr lang="it-IT" altLang="it-IT" sz="3000" b="1" dirty="0">
                <a:latin typeface="Times New Roman" panose="02020603050405020304" pitchFamily="18" charset="0"/>
                <a:cs typeface="Times New Roman" panose="02020603050405020304" pitchFamily="18" charset="0"/>
              </a:rPr>
              <a:t>(</a:t>
            </a:r>
            <a:r>
              <a:rPr lang="it-IT" altLang="it-IT" sz="3000" b="1" i="1" dirty="0">
                <a:latin typeface="Times New Roman" panose="02020603050405020304" pitchFamily="18" charset="0"/>
                <a:cs typeface="Times New Roman" panose="02020603050405020304" pitchFamily="18" charset="0"/>
              </a:rPr>
              <a:t>c</a:t>
            </a:r>
            <a:r>
              <a:rPr lang="it-IT" altLang="it-IT" sz="3000" b="1" dirty="0">
                <a:latin typeface="Times New Roman" panose="02020603050405020304" pitchFamily="18" charset="0"/>
                <a:cs typeface="Times New Roman" panose="02020603050405020304" pitchFamily="18" charset="0"/>
              </a:rPr>
              <a:t>) = 0.</a:t>
            </a:r>
            <a:r>
              <a:rPr lang="it-IT" altLang="it-IT" sz="3000" b="1" dirty="0"/>
              <a:t>  </a:t>
            </a:r>
          </a:p>
        </p:txBody>
      </p:sp>
      <p:sp>
        <p:nvSpPr>
          <p:cNvPr id="11" name="Slide Number Placeholder 10">
            <a:extLst>
              <a:ext uri="{FF2B5EF4-FFF2-40B4-BE49-F238E27FC236}">
                <a16:creationId xmlns:a16="http://schemas.microsoft.com/office/drawing/2014/main" id="{19E8A7D1-1A11-4E40-B7CB-D720F4FEB3EB}"/>
              </a:ext>
            </a:extLst>
          </p:cNvPr>
          <p:cNvSpPr>
            <a:spLocks noGrp="1"/>
          </p:cNvSpPr>
          <p:nvPr>
            <p:ph type="sldNum" sz="quarter" idx="12"/>
          </p:nvPr>
        </p:nvSpPr>
        <p:spPr>
          <a:xfrm>
            <a:off x="70104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1FE7841-0AF8-F840-8C19-6033890540B1}" type="slidenum">
              <a:rPr lang="it-IT" altLang="it-IT" sz="1200">
                <a:solidFill>
                  <a:srgbClr val="898989"/>
                </a:solidFill>
                <a:latin typeface="Calibri" panose="020F0502020204030204" pitchFamily="34" charset="0"/>
              </a:rPr>
              <a:pPr eaLnBrk="1" hangingPunct="1"/>
              <a:t>14</a:t>
            </a:fld>
            <a:endParaRPr lang="it-IT" altLang="it-IT" sz="1200">
              <a:solidFill>
                <a:srgbClr val="898989"/>
              </a:solidFill>
              <a:latin typeface="Calibri" panose="020F0502020204030204" pitchFamily="34" charset="0"/>
            </a:endParaRPr>
          </a:p>
        </p:txBody>
      </p:sp>
      <p:pic>
        <p:nvPicPr>
          <p:cNvPr id="7" name="Immagine 6">
            <a:extLst>
              <a:ext uri="{FF2B5EF4-FFF2-40B4-BE49-F238E27FC236}">
                <a16:creationId xmlns:a16="http://schemas.microsoft.com/office/drawing/2014/main" id="{AD218099-0F23-C146-9298-B700C37D0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477261"/>
            <a:ext cx="4392488" cy="43551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A594B8BA-6B47-414B-87D8-C4CE84108199}"/>
              </a:ext>
            </a:extLst>
          </p:cNvPr>
          <p:cNvSpPr>
            <a:spLocks noGrp="1"/>
          </p:cNvSpPr>
          <p:nvPr>
            <p:ph type="ftr" sz="quarter" idx="11"/>
          </p:nvPr>
        </p:nvSpPr>
        <p:spPr bwMode="auto">
          <a:xfrm>
            <a:off x="0" y="6492875"/>
            <a:ext cx="269979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7651" name="Title 4">
            <a:extLst>
              <a:ext uri="{FF2B5EF4-FFF2-40B4-BE49-F238E27FC236}">
                <a16:creationId xmlns:a16="http://schemas.microsoft.com/office/drawing/2014/main" id="{D9D5E815-4F05-4B4D-885B-44CE686130F0}"/>
              </a:ext>
            </a:extLst>
          </p:cNvPr>
          <p:cNvSpPr>
            <a:spLocks noGrp="1"/>
          </p:cNvSpPr>
          <p:nvPr>
            <p:ph type="ctrTitle"/>
          </p:nvPr>
        </p:nvSpPr>
        <p:spPr>
          <a:xfrm>
            <a:off x="762000" y="304800"/>
            <a:ext cx="7772400" cy="762000"/>
          </a:xfrm>
        </p:spPr>
        <p:txBody>
          <a:bodyPr anchor="t"/>
          <a:lstStyle/>
          <a:p>
            <a:r>
              <a:rPr lang="it-IT" altLang="it-IT" sz="4000" b="1">
                <a:latin typeface="Arial Narrow" panose="020B0604020202020204" pitchFamily="34" charset="0"/>
                <a:ea typeface="ＭＳ Ｐゴシック" panose="020B0600070205080204" pitchFamily="34" charset="-128"/>
              </a:rPr>
              <a:t>Teorema di Rolle e velocità</a:t>
            </a:r>
            <a:br>
              <a:rPr lang="it-IT" altLang="it-IT" sz="4000" b="1">
                <a:latin typeface="Arial Narrow" panose="020B0604020202020204" pitchFamily="34" charset="0"/>
                <a:ea typeface="ＭＳ Ｐゴシック" panose="020B0600070205080204" pitchFamily="34" charset="-128"/>
              </a:rPr>
            </a:br>
            <a:endParaRPr lang="it-IT" altLang="it-IT" sz="4000" b="1">
              <a:latin typeface="Arial Narrow" panose="020B0604020202020204" pitchFamily="34" charset="0"/>
              <a:ea typeface="ＭＳ Ｐゴシック" panose="020B0600070205080204" pitchFamily="34" charset="-128"/>
            </a:endParaRPr>
          </a:p>
        </p:txBody>
      </p:sp>
      <p:sp>
        <p:nvSpPr>
          <p:cNvPr id="11" name="Slide Number Placeholder 10">
            <a:extLst>
              <a:ext uri="{FF2B5EF4-FFF2-40B4-BE49-F238E27FC236}">
                <a16:creationId xmlns:a16="http://schemas.microsoft.com/office/drawing/2014/main" id="{7124CD1C-2824-F149-A5C4-5D5E164EE353}"/>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972317E-4212-7944-ADA2-1647B2AC1815}" type="slidenum">
              <a:rPr lang="it-IT" altLang="it-IT" sz="1200">
                <a:solidFill>
                  <a:srgbClr val="898989"/>
                </a:solidFill>
                <a:latin typeface="Calibri" panose="020F0502020204030204" pitchFamily="34" charset="0"/>
              </a:rPr>
              <a:pPr eaLnBrk="1" hangingPunct="1"/>
              <a:t>15</a:t>
            </a:fld>
            <a:endParaRPr lang="it-IT" altLang="it-IT" sz="1200">
              <a:solidFill>
                <a:srgbClr val="898989"/>
              </a:solidFill>
              <a:latin typeface="Calibri" panose="020F0502020204030204" pitchFamily="34" charset="0"/>
            </a:endParaRPr>
          </a:p>
        </p:txBody>
      </p:sp>
      <p:pic>
        <p:nvPicPr>
          <p:cNvPr id="27653" name="Picture 19" descr="Schermata 2015-08-23 alle 19.51.25.png">
            <a:extLst>
              <a:ext uri="{FF2B5EF4-FFF2-40B4-BE49-F238E27FC236}">
                <a16:creationId xmlns:a16="http://schemas.microsoft.com/office/drawing/2014/main" id="{85A12E96-BA43-284F-8C84-83866E4F8A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95600"/>
            <a:ext cx="2968625" cy="10128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Box 20">
            <a:extLst>
              <a:ext uri="{FF2B5EF4-FFF2-40B4-BE49-F238E27FC236}">
                <a16:creationId xmlns:a16="http://schemas.microsoft.com/office/drawing/2014/main" id="{7CC90259-94B5-D24C-B75A-2DFEAA841C7B}"/>
              </a:ext>
            </a:extLst>
          </p:cNvPr>
          <p:cNvSpPr txBox="1">
            <a:spLocks noChangeArrowheads="1"/>
          </p:cNvSpPr>
          <p:nvPr/>
        </p:nvSpPr>
        <p:spPr bwMode="auto">
          <a:xfrm>
            <a:off x="228600" y="10668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200" b="1">
                <a:solidFill>
                  <a:srgbClr val="0000FF"/>
                </a:solidFill>
                <a:latin typeface="Arial Narrow" panose="020B0604020202020204" pitchFamily="34" charset="0"/>
                <a:cs typeface="Times New Roman" panose="02020603050405020304" pitchFamily="18" charset="0"/>
              </a:rPr>
              <a:t>Se trovo f(b) = f(a), esiste almeno un numero </a:t>
            </a:r>
            <a:r>
              <a:rPr lang="it-IT" altLang="it-IT" sz="3200" b="1" i="1">
                <a:solidFill>
                  <a:srgbClr val="0000FF"/>
                </a:solidFill>
                <a:latin typeface="Arial Narrow" panose="020B0604020202020204" pitchFamily="34" charset="0"/>
                <a:cs typeface="Times New Roman" panose="02020603050405020304" pitchFamily="18" charset="0"/>
              </a:rPr>
              <a:t>c </a:t>
            </a:r>
            <a:r>
              <a:rPr lang="it-IT" altLang="it-IT" sz="3200" b="1">
                <a:solidFill>
                  <a:srgbClr val="0000FF"/>
                </a:solidFill>
                <a:latin typeface="Arial Narrow" panose="020B0604020202020204" pitchFamily="34" charset="0"/>
                <a:cs typeface="Times New Roman" panose="02020603050405020304" pitchFamily="18" charset="0"/>
              </a:rPr>
              <a:t>tale che</a:t>
            </a:r>
          </a:p>
          <a:p>
            <a:pPr eaLnBrk="1" hangingPunct="1"/>
            <a:endParaRPr lang="it-IT" altLang="it-IT" sz="280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BB51CBA4-07DF-0D40-BABA-BAC85E85F5DC}"/>
              </a:ext>
            </a:extLst>
          </p:cNvPr>
          <p:cNvCxnSpPr>
            <a:cxnSpLocks noChangeShapeType="1"/>
          </p:cNvCxnSpPr>
          <p:nvPr/>
        </p:nvCxnSpPr>
        <p:spPr bwMode="auto">
          <a:xfrm rot="10800000">
            <a:off x="5715000" y="2438400"/>
            <a:ext cx="990600" cy="457200"/>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656" name="TextBox 13">
            <a:extLst>
              <a:ext uri="{FF2B5EF4-FFF2-40B4-BE49-F238E27FC236}">
                <a16:creationId xmlns:a16="http://schemas.microsoft.com/office/drawing/2014/main" id="{0D247CF9-B2B4-AA4E-BD53-6C1FA70D71E2}"/>
              </a:ext>
            </a:extLst>
          </p:cNvPr>
          <p:cNvSpPr txBox="1">
            <a:spLocks noChangeArrowheads="1"/>
          </p:cNvSpPr>
          <p:nvPr/>
        </p:nvSpPr>
        <p:spPr bwMode="auto">
          <a:xfrm>
            <a:off x="3886200" y="1828800"/>
            <a:ext cx="1752600" cy="584200"/>
          </a:xfrm>
          <a:prstGeom prst="rect">
            <a:avLst/>
          </a:prstGeom>
          <a:solidFill>
            <a:schemeClr val="bg1"/>
          </a:solidFill>
          <a:ln w="31750">
            <a:solidFill>
              <a:srgbClr val="FF0000">
                <a:alpha val="96861"/>
              </a:srgbClr>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200" i="1">
                <a:latin typeface="Times New Roman" panose="02020603050405020304" pitchFamily="18" charset="0"/>
                <a:cs typeface="Times New Roman" panose="02020603050405020304" pitchFamily="18" charset="0"/>
              </a:rPr>
              <a:t>f’</a:t>
            </a:r>
            <a:r>
              <a:rPr lang="it-IT" altLang="it-IT" sz="3200">
                <a:latin typeface="Times New Roman" panose="02020603050405020304" pitchFamily="18" charset="0"/>
                <a:cs typeface="Times New Roman" panose="02020603050405020304" pitchFamily="18" charset="0"/>
              </a:rPr>
              <a:t>(</a:t>
            </a:r>
            <a:r>
              <a:rPr lang="it-IT" altLang="it-IT" sz="3200" i="1">
                <a:latin typeface="Times New Roman" panose="02020603050405020304" pitchFamily="18" charset="0"/>
                <a:cs typeface="Times New Roman" panose="02020603050405020304" pitchFamily="18" charset="0"/>
              </a:rPr>
              <a:t>c</a:t>
            </a:r>
            <a:r>
              <a:rPr lang="it-IT" altLang="it-IT" sz="3200">
                <a:latin typeface="Times New Roman" panose="02020603050405020304" pitchFamily="18" charset="0"/>
                <a:cs typeface="Times New Roman" panose="02020603050405020304" pitchFamily="18" charset="0"/>
              </a:rPr>
              <a:t>)  = 0</a:t>
            </a:r>
          </a:p>
        </p:txBody>
      </p:sp>
      <p:sp>
        <p:nvSpPr>
          <p:cNvPr id="27657" name="Rectangle 19">
            <a:extLst>
              <a:ext uri="{FF2B5EF4-FFF2-40B4-BE49-F238E27FC236}">
                <a16:creationId xmlns:a16="http://schemas.microsoft.com/office/drawing/2014/main" id="{1216A98E-C567-E549-AFC8-DD887834E542}"/>
              </a:ext>
            </a:extLst>
          </p:cNvPr>
          <p:cNvSpPr>
            <a:spLocks noChangeArrowheads="1"/>
          </p:cNvSpPr>
          <p:nvPr/>
        </p:nvSpPr>
        <p:spPr bwMode="auto">
          <a:xfrm>
            <a:off x="381000" y="4343400"/>
            <a:ext cx="8382000" cy="1570038"/>
          </a:xfrm>
          <a:prstGeom prst="rect">
            <a:avLst/>
          </a:prstGeom>
          <a:solidFill>
            <a:srgbClr val="FDFFE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200" b="1">
                <a:latin typeface="Times New Roman" panose="02020603050405020304" pitchFamily="18" charset="0"/>
                <a:cs typeface="Times New Roman" panose="02020603050405020304" pitchFamily="18" charset="0"/>
              </a:rPr>
              <a:t>Se un’auto compie un viaggio senza soste tornando al punto di partenza, esiste almeno un istante </a:t>
            </a:r>
            <a:r>
              <a:rPr lang="it-IT" altLang="it-IT" sz="3200" b="1" i="1">
                <a:latin typeface="Times New Roman" panose="02020603050405020304" pitchFamily="18" charset="0"/>
                <a:cs typeface="Times New Roman" panose="02020603050405020304" pitchFamily="18" charset="0"/>
              </a:rPr>
              <a:t>c</a:t>
            </a:r>
            <a:r>
              <a:rPr lang="it-IT" altLang="it-IT" sz="3200" b="1">
                <a:latin typeface="Times New Roman" panose="02020603050405020304" pitchFamily="18" charset="0"/>
                <a:cs typeface="Times New Roman" panose="02020603050405020304" pitchFamily="18" charset="0"/>
              </a:rPr>
              <a:t> in cui la velocità istantanea è zero.</a:t>
            </a:r>
            <a:endParaRPr lang="it-IT" altLang="it-IT"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FC0EA-06DF-E34E-AED4-97263CF8E4DF}"/>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67F675-132B-6D44-A3CF-30856538DA16}" type="slidenum">
              <a:rPr lang="it-IT" altLang="it-IT" sz="1200">
                <a:solidFill>
                  <a:srgbClr val="898989"/>
                </a:solidFill>
                <a:latin typeface="Calibri" panose="020F0502020204030204" pitchFamily="34" charset="0"/>
              </a:rPr>
              <a:pPr eaLnBrk="1" hangingPunct="1"/>
              <a:t>16</a:t>
            </a:fld>
            <a:endParaRPr lang="it-IT" altLang="it-IT" sz="1200">
              <a:solidFill>
                <a:srgbClr val="898989"/>
              </a:solidFill>
              <a:latin typeface="Calibri" panose="020F0502020204030204" pitchFamily="34" charset="0"/>
            </a:endParaRPr>
          </a:p>
        </p:txBody>
      </p:sp>
      <p:sp>
        <p:nvSpPr>
          <p:cNvPr id="28675" name="Footer Placeholder 3">
            <a:extLst>
              <a:ext uri="{FF2B5EF4-FFF2-40B4-BE49-F238E27FC236}">
                <a16:creationId xmlns:a16="http://schemas.microsoft.com/office/drawing/2014/main" id="{6E504A16-0EE9-3B49-B6BC-1AA48EED6180}"/>
              </a:ext>
            </a:extLst>
          </p:cNvPr>
          <p:cNvSpPr>
            <a:spLocks noGrp="1"/>
          </p:cNvSpPr>
          <p:nvPr>
            <p:ph type="ftr" sz="quarter" idx="11"/>
          </p:nvPr>
        </p:nvSpPr>
        <p:spPr bwMode="auto">
          <a:xfrm>
            <a:off x="0" y="6492875"/>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sp>
        <p:nvSpPr>
          <p:cNvPr id="28676" name="Title 4">
            <a:extLst>
              <a:ext uri="{FF2B5EF4-FFF2-40B4-BE49-F238E27FC236}">
                <a16:creationId xmlns:a16="http://schemas.microsoft.com/office/drawing/2014/main" id="{8DC45A84-F57C-A744-B832-F158D7A5F9C9}"/>
              </a:ext>
            </a:extLst>
          </p:cNvPr>
          <p:cNvSpPr>
            <a:spLocks noGrp="1"/>
          </p:cNvSpPr>
          <p:nvPr>
            <p:ph type="ctrTitle"/>
          </p:nvPr>
        </p:nvSpPr>
        <p:spPr>
          <a:xfrm>
            <a:off x="533400" y="2590800"/>
            <a:ext cx="8153400" cy="685800"/>
          </a:xfrm>
        </p:spPr>
        <p:txBody>
          <a:bodyPr anchor="t"/>
          <a:lstStyle/>
          <a:p>
            <a:r>
              <a:rPr lang="it-IT" altLang="it-IT" b="1">
                <a:ea typeface="ＭＳ Ｐゴシック" panose="020B0600070205080204" pitchFamily="34" charset="-128"/>
              </a:rPr>
              <a:t>3. Continuità di funzioni derivabili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94BB72-DB95-1F4A-A812-034F3C935FB9}"/>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815F27C-9689-1B4F-9C25-8159BB5F41FD}" type="slidenum">
              <a:rPr lang="it-IT" altLang="it-IT" sz="1200">
                <a:solidFill>
                  <a:srgbClr val="898989"/>
                </a:solidFill>
                <a:latin typeface="Calibri" panose="020F0502020204030204" pitchFamily="34" charset="0"/>
              </a:rPr>
              <a:pPr eaLnBrk="1" hangingPunct="1"/>
              <a:t>17</a:t>
            </a:fld>
            <a:endParaRPr lang="it-IT" altLang="it-IT" sz="1200">
              <a:solidFill>
                <a:srgbClr val="898989"/>
              </a:solidFill>
              <a:latin typeface="Calibri" panose="020F0502020204030204" pitchFamily="34" charset="0"/>
            </a:endParaRPr>
          </a:p>
        </p:txBody>
      </p:sp>
      <p:sp>
        <p:nvSpPr>
          <p:cNvPr id="29699" name="Footer Placeholder 3">
            <a:extLst>
              <a:ext uri="{FF2B5EF4-FFF2-40B4-BE49-F238E27FC236}">
                <a16:creationId xmlns:a16="http://schemas.microsoft.com/office/drawing/2014/main" id="{7DA5A8F1-76F2-754C-8B58-6A5B7C091B38}"/>
              </a:ext>
            </a:extLst>
          </p:cNvPr>
          <p:cNvSpPr>
            <a:spLocks noGrp="1"/>
          </p:cNvSpPr>
          <p:nvPr>
            <p:ph type="ftr" sz="quarter" idx="11"/>
          </p:nvPr>
        </p:nvSpPr>
        <p:spPr bwMode="auto">
          <a:xfrm>
            <a:off x="0" y="6492875"/>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9700" name="Title 4">
            <a:extLst>
              <a:ext uri="{FF2B5EF4-FFF2-40B4-BE49-F238E27FC236}">
                <a16:creationId xmlns:a16="http://schemas.microsoft.com/office/drawing/2014/main" id="{7C21CCFD-0A55-7442-B4C9-A026DA9D368A}"/>
              </a:ext>
            </a:extLst>
          </p:cNvPr>
          <p:cNvSpPr>
            <a:spLocks noGrp="1"/>
          </p:cNvSpPr>
          <p:nvPr>
            <p:ph type="ctrTitle"/>
          </p:nvPr>
        </p:nvSpPr>
        <p:spPr>
          <a:xfrm>
            <a:off x="762000" y="304800"/>
            <a:ext cx="7772400" cy="685800"/>
          </a:xfrm>
        </p:spPr>
        <p:txBody>
          <a:bodyPr anchor="t"/>
          <a:lstStyle/>
          <a:p>
            <a:r>
              <a:rPr lang="it-IT" altLang="it-IT" b="1">
                <a:ea typeface="ＭＳ Ｐゴシック" panose="020B0600070205080204" pitchFamily="34" charset="-128"/>
              </a:rPr>
              <a:t>Continuità</a:t>
            </a:r>
          </a:p>
        </p:txBody>
      </p:sp>
      <p:sp>
        <p:nvSpPr>
          <p:cNvPr id="29701" name="TextBox 5">
            <a:extLst>
              <a:ext uri="{FF2B5EF4-FFF2-40B4-BE49-F238E27FC236}">
                <a16:creationId xmlns:a16="http://schemas.microsoft.com/office/drawing/2014/main" id="{FBD1FC0B-9455-5648-997E-42EAB8C3E6B8}"/>
              </a:ext>
            </a:extLst>
          </p:cNvPr>
          <p:cNvSpPr txBox="1">
            <a:spLocks noChangeArrowheads="1"/>
          </p:cNvSpPr>
          <p:nvPr/>
        </p:nvSpPr>
        <p:spPr bwMode="auto">
          <a:xfrm>
            <a:off x="533400" y="9906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600" b="1">
                <a:solidFill>
                  <a:srgbClr val="0000FF"/>
                </a:solidFill>
              </a:rPr>
              <a:t>Come stabilisco se un funzione è continua in un punto A? </a:t>
            </a:r>
            <a:r>
              <a:rPr lang="it-IT" altLang="it-IT" sz="3600">
                <a:solidFill>
                  <a:srgbClr val="0000FF"/>
                </a:solidFill>
              </a:rPr>
              <a:t> </a:t>
            </a:r>
          </a:p>
        </p:txBody>
      </p:sp>
      <p:sp>
        <p:nvSpPr>
          <p:cNvPr id="29702" name="TextBox 6">
            <a:extLst>
              <a:ext uri="{FF2B5EF4-FFF2-40B4-BE49-F238E27FC236}">
                <a16:creationId xmlns:a16="http://schemas.microsoft.com/office/drawing/2014/main" id="{AB8F8D7B-B404-B542-96A0-DA0984F10B00}"/>
              </a:ext>
            </a:extLst>
          </p:cNvPr>
          <p:cNvSpPr txBox="1">
            <a:spLocks noChangeArrowheads="1"/>
          </p:cNvSpPr>
          <p:nvPr/>
        </p:nvSpPr>
        <p:spPr bwMode="auto">
          <a:xfrm>
            <a:off x="609600" y="220980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a:t>Ecco un criterio grafico – intuitivo: traccio il grafico della funzione e controllo se posso passare da una parte all’altra di A senza alzare la matita dal foglio.</a:t>
            </a:r>
          </a:p>
        </p:txBody>
      </p:sp>
      <p:sp>
        <p:nvSpPr>
          <p:cNvPr id="29703" name="TextBox 7">
            <a:extLst>
              <a:ext uri="{FF2B5EF4-FFF2-40B4-BE49-F238E27FC236}">
                <a16:creationId xmlns:a16="http://schemas.microsoft.com/office/drawing/2014/main" id="{432D51CC-A331-AE45-A2D0-D0F9E588C426}"/>
              </a:ext>
            </a:extLst>
          </p:cNvPr>
          <p:cNvSpPr txBox="1">
            <a:spLocks noChangeArrowheads="1"/>
          </p:cNvSpPr>
          <p:nvPr/>
        </p:nvSpPr>
        <p:spPr bwMode="auto">
          <a:xfrm>
            <a:off x="685800" y="41148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a:t>Rivediamo allora degli esempi di funzioni discontinue e continue.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38FE2A-8427-9241-9E5B-F2193ADB31B2}"/>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617951-5AA7-0843-A973-BE51E99ED2CA}" type="slidenum">
              <a:rPr lang="it-IT" altLang="it-IT" sz="1200">
                <a:solidFill>
                  <a:srgbClr val="898989"/>
                </a:solidFill>
                <a:latin typeface="Calibri" panose="020F0502020204030204" pitchFamily="34" charset="0"/>
              </a:rPr>
              <a:pPr eaLnBrk="1" hangingPunct="1"/>
              <a:t>18</a:t>
            </a:fld>
            <a:endParaRPr lang="it-IT" altLang="it-IT" sz="1200">
              <a:solidFill>
                <a:srgbClr val="898989"/>
              </a:solidFill>
              <a:latin typeface="Calibri" panose="020F0502020204030204" pitchFamily="34" charset="0"/>
            </a:endParaRPr>
          </a:p>
        </p:txBody>
      </p:sp>
      <p:sp>
        <p:nvSpPr>
          <p:cNvPr id="30723" name="Footer Placeholder 3">
            <a:extLst>
              <a:ext uri="{FF2B5EF4-FFF2-40B4-BE49-F238E27FC236}">
                <a16:creationId xmlns:a16="http://schemas.microsoft.com/office/drawing/2014/main" id="{135939ED-E725-CF46-9898-F8B1B72572F4}"/>
              </a:ext>
            </a:extLst>
          </p:cNvPr>
          <p:cNvSpPr>
            <a:spLocks noGrp="1"/>
          </p:cNvSpPr>
          <p:nvPr>
            <p:ph type="ftr" sz="quarter" idx="11"/>
          </p:nvPr>
        </p:nvSpPr>
        <p:spPr bwMode="auto">
          <a:xfrm>
            <a:off x="0" y="6492875"/>
            <a:ext cx="24117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0724" name="Title 4">
            <a:extLst>
              <a:ext uri="{FF2B5EF4-FFF2-40B4-BE49-F238E27FC236}">
                <a16:creationId xmlns:a16="http://schemas.microsoft.com/office/drawing/2014/main" id="{85D66290-82D2-D24D-B02F-1C96168A1131}"/>
              </a:ext>
            </a:extLst>
          </p:cNvPr>
          <p:cNvSpPr>
            <a:spLocks noGrp="1"/>
          </p:cNvSpPr>
          <p:nvPr>
            <p:ph type="ctrTitle"/>
          </p:nvPr>
        </p:nvSpPr>
        <p:spPr>
          <a:xfrm>
            <a:off x="381000" y="228600"/>
            <a:ext cx="8458200" cy="685800"/>
          </a:xfrm>
        </p:spPr>
        <p:txBody>
          <a:bodyPr anchor="t"/>
          <a:lstStyle/>
          <a:p>
            <a:r>
              <a:rPr lang="it-IT" altLang="it-IT" b="1">
                <a:ea typeface="ＭＳ Ｐゴシック" panose="020B0600070205080204" pitchFamily="34" charset="-128"/>
              </a:rPr>
              <a:t>Esempi di funzioni discontinue</a:t>
            </a:r>
          </a:p>
        </p:txBody>
      </p:sp>
      <p:pic>
        <p:nvPicPr>
          <p:cNvPr id="30725" name="Picture 9" descr="Schermata 2015-08-22 alle 10.01.58.png">
            <a:extLst>
              <a:ext uri="{FF2B5EF4-FFF2-40B4-BE49-F238E27FC236}">
                <a16:creationId xmlns:a16="http://schemas.microsoft.com/office/drawing/2014/main" id="{6599C739-56EE-7248-B532-EE45B15066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3404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246E26-5749-3E4D-B8A2-48B21C435748}"/>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C4DB28-91EB-084D-9B47-88678DDE6CF0}" type="slidenum">
              <a:rPr lang="it-IT" altLang="it-IT" sz="1200">
                <a:solidFill>
                  <a:srgbClr val="898989"/>
                </a:solidFill>
                <a:latin typeface="Calibri" panose="020F0502020204030204" pitchFamily="34" charset="0"/>
              </a:rPr>
              <a:pPr eaLnBrk="1" hangingPunct="1"/>
              <a:t>19</a:t>
            </a:fld>
            <a:endParaRPr lang="it-IT" altLang="it-IT" sz="1200">
              <a:solidFill>
                <a:srgbClr val="898989"/>
              </a:solidFill>
              <a:latin typeface="Calibri" panose="020F0502020204030204" pitchFamily="34" charset="0"/>
            </a:endParaRPr>
          </a:p>
        </p:txBody>
      </p:sp>
      <p:sp>
        <p:nvSpPr>
          <p:cNvPr id="31747" name="Footer Placeholder 3">
            <a:extLst>
              <a:ext uri="{FF2B5EF4-FFF2-40B4-BE49-F238E27FC236}">
                <a16:creationId xmlns:a16="http://schemas.microsoft.com/office/drawing/2014/main" id="{8F91A176-2657-2D49-8829-41F742778E99}"/>
              </a:ext>
            </a:extLst>
          </p:cNvPr>
          <p:cNvSpPr>
            <a:spLocks noGrp="1"/>
          </p:cNvSpPr>
          <p:nvPr>
            <p:ph type="ftr" sz="quarter" idx="11"/>
          </p:nvPr>
        </p:nvSpPr>
        <p:spPr bwMode="auto">
          <a:xfrm>
            <a:off x="0" y="6492875"/>
            <a:ext cx="24117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1748" name="Title 4">
            <a:extLst>
              <a:ext uri="{FF2B5EF4-FFF2-40B4-BE49-F238E27FC236}">
                <a16:creationId xmlns:a16="http://schemas.microsoft.com/office/drawing/2014/main" id="{A8CD4A6A-392A-F14E-B3E1-77B771DAA56F}"/>
              </a:ext>
            </a:extLst>
          </p:cNvPr>
          <p:cNvSpPr>
            <a:spLocks noGrp="1"/>
          </p:cNvSpPr>
          <p:nvPr>
            <p:ph type="ctrTitle"/>
          </p:nvPr>
        </p:nvSpPr>
        <p:spPr>
          <a:xfrm>
            <a:off x="381000" y="228600"/>
            <a:ext cx="8458200" cy="685800"/>
          </a:xfrm>
        </p:spPr>
        <p:txBody>
          <a:bodyPr anchor="t"/>
          <a:lstStyle/>
          <a:p>
            <a:r>
              <a:rPr lang="it-IT" altLang="it-IT" b="1">
                <a:ea typeface="ＭＳ Ｐゴシック" panose="020B0600070205080204" pitchFamily="34" charset="-128"/>
              </a:rPr>
              <a:t>Esempi di funzioni continue</a:t>
            </a:r>
          </a:p>
        </p:txBody>
      </p:sp>
      <p:pic>
        <p:nvPicPr>
          <p:cNvPr id="31749" name="Picture 5" descr="Schermata 2015-08-22 alle 10.31.45.png">
            <a:extLst>
              <a:ext uri="{FF2B5EF4-FFF2-40B4-BE49-F238E27FC236}">
                <a16:creationId xmlns:a16="http://schemas.microsoft.com/office/drawing/2014/main" id="{19893372-C157-1C44-882B-C1704E94E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60499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D5A905E1-30AD-1F48-B3C5-BF4230576EB8}"/>
              </a:ext>
            </a:extLst>
          </p:cNvPr>
          <p:cNvSpPr>
            <a:spLocks noGrp="1"/>
          </p:cNvSpPr>
          <p:nvPr>
            <p:ph type="ctrTitle"/>
          </p:nvPr>
        </p:nvSpPr>
        <p:spPr>
          <a:xfrm>
            <a:off x="533400" y="533400"/>
            <a:ext cx="8001000" cy="762000"/>
          </a:xfrm>
        </p:spPr>
        <p:txBody>
          <a:bodyPr anchor="t"/>
          <a:lstStyle/>
          <a:p>
            <a:pPr eaLnBrk="1" hangingPunct="1"/>
            <a:r>
              <a:rPr lang="it-IT" altLang="it-IT" b="1">
                <a:ea typeface="ＭＳ Ｐゴシック" panose="020B0600070205080204" pitchFamily="34" charset="-128"/>
              </a:rPr>
              <a:t>Tre teoremi</a:t>
            </a:r>
          </a:p>
        </p:txBody>
      </p:sp>
      <p:sp>
        <p:nvSpPr>
          <p:cNvPr id="3" name="Slide Number Placeholder 2">
            <a:extLst>
              <a:ext uri="{FF2B5EF4-FFF2-40B4-BE49-F238E27FC236}">
                <a16:creationId xmlns:a16="http://schemas.microsoft.com/office/drawing/2014/main" id="{B6E43E1C-192E-0D43-8D92-45545D90C959}"/>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DCD7DF-71F7-ED40-A6A9-BB2570F9FF29}" type="slidenum">
              <a:rPr lang="it-IT" altLang="it-IT" sz="1200">
                <a:solidFill>
                  <a:srgbClr val="898989"/>
                </a:solidFill>
                <a:latin typeface="Calibri" panose="020F0502020204030204" pitchFamily="34" charset="0"/>
              </a:rPr>
              <a:pPr eaLnBrk="1" hangingPunct="1"/>
              <a:t>2</a:t>
            </a:fld>
            <a:endParaRPr lang="it-IT" altLang="it-IT" sz="1200">
              <a:solidFill>
                <a:srgbClr val="898989"/>
              </a:solidFill>
              <a:latin typeface="Calibri" panose="020F0502020204030204" pitchFamily="34" charset="0"/>
            </a:endParaRPr>
          </a:p>
        </p:txBody>
      </p:sp>
      <p:sp>
        <p:nvSpPr>
          <p:cNvPr id="16388" name="Footer Placeholder 3">
            <a:extLst>
              <a:ext uri="{FF2B5EF4-FFF2-40B4-BE49-F238E27FC236}">
                <a16:creationId xmlns:a16="http://schemas.microsoft.com/office/drawing/2014/main" id="{E94A572C-354E-B143-9420-F8DC57CB9A22}"/>
              </a:ext>
            </a:extLst>
          </p:cNvPr>
          <p:cNvSpPr>
            <a:spLocks noGrp="1"/>
          </p:cNvSpPr>
          <p:nvPr>
            <p:ph type="ftr" sz="quarter" idx="11"/>
          </p:nvPr>
        </p:nvSpPr>
        <p:spPr bwMode="auto">
          <a:xfrm>
            <a:off x="0" y="6477000"/>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5" name="TextBox 4">
            <a:extLst>
              <a:ext uri="{FF2B5EF4-FFF2-40B4-BE49-F238E27FC236}">
                <a16:creationId xmlns:a16="http://schemas.microsoft.com/office/drawing/2014/main" id="{F63B633E-22F0-2E4C-90E0-D0D34AB649E4}"/>
              </a:ext>
            </a:extLst>
          </p:cNvPr>
          <p:cNvSpPr txBox="1"/>
          <p:nvPr/>
        </p:nvSpPr>
        <p:spPr>
          <a:xfrm>
            <a:off x="304800" y="1524000"/>
            <a:ext cx="8534400" cy="2246313"/>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latin typeface="Arial Narrow" panose="020B0604020202020204" pitchFamily="34" charset="0"/>
              </a:rPr>
              <a:t>La lezione presenta un percorso grafico – intuitivo per scoprire tre teoremi validi per tutte le funzioni derivabili:</a:t>
            </a:r>
          </a:p>
          <a:p>
            <a:pPr eaLnBrk="1" hangingPunct="1">
              <a:buFontTx/>
              <a:buAutoNum type="arabicPeriod"/>
            </a:pPr>
            <a:r>
              <a:rPr lang="it-IT" altLang="it-IT" sz="2800" b="1" dirty="0">
                <a:latin typeface="Arial Narrow" panose="020B0604020202020204" pitchFamily="34" charset="0"/>
              </a:rPr>
              <a:t> Teorema di Lagrange (o del valor medio)</a:t>
            </a:r>
          </a:p>
          <a:p>
            <a:pPr eaLnBrk="1" hangingPunct="1">
              <a:buFontTx/>
              <a:buAutoNum type="arabicPeriod"/>
            </a:pPr>
            <a:r>
              <a:rPr lang="it-IT" altLang="it-IT" sz="2800" b="1" dirty="0">
                <a:latin typeface="Arial Narrow" panose="020B0604020202020204" pitchFamily="34" charset="0"/>
              </a:rPr>
              <a:t> Teorema di Rolle</a:t>
            </a:r>
          </a:p>
          <a:p>
            <a:pPr eaLnBrk="1" hangingPunct="1">
              <a:buFontTx/>
              <a:buAutoNum type="arabicPeriod"/>
            </a:pPr>
            <a:r>
              <a:rPr lang="it-IT" altLang="it-IT" sz="2800" b="1" dirty="0">
                <a:latin typeface="Arial Narrow" panose="020B0604020202020204" pitchFamily="34" charset="0"/>
              </a:rPr>
              <a:t> Continuità delle funzioni derivabili.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724972-35DD-4B40-B308-84EF4D0029FD}"/>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74239A-5EC8-D349-AB49-42E24AFB691C}" type="slidenum">
              <a:rPr lang="it-IT" altLang="it-IT" sz="1200">
                <a:solidFill>
                  <a:srgbClr val="898989"/>
                </a:solidFill>
                <a:latin typeface="Calibri" panose="020F0502020204030204" pitchFamily="34" charset="0"/>
              </a:rPr>
              <a:pPr eaLnBrk="1" hangingPunct="1"/>
              <a:t>20</a:t>
            </a:fld>
            <a:endParaRPr lang="it-IT" altLang="it-IT" sz="1200">
              <a:solidFill>
                <a:srgbClr val="898989"/>
              </a:solidFill>
              <a:latin typeface="Calibri" panose="020F0502020204030204" pitchFamily="34" charset="0"/>
            </a:endParaRPr>
          </a:p>
        </p:txBody>
      </p:sp>
      <p:sp>
        <p:nvSpPr>
          <p:cNvPr id="32771" name="Footer Placeholder 3">
            <a:extLst>
              <a:ext uri="{FF2B5EF4-FFF2-40B4-BE49-F238E27FC236}">
                <a16:creationId xmlns:a16="http://schemas.microsoft.com/office/drawing/2014/main" id="{B0FF683C-5CA4-BE43-B92D-8E4C001143B6}"/>
              </a:ext>
            </a:extLst>
          </p:cNvPr>
          <p:cNvSpPr>
            <a:spLocks noGrp="1"/>
          </p:cNvSpPr>
          <p:nvPr>
            <p:ph type="ftr" sz="quarter" idx="11"/>
          </p:nvPr>
        </p:nvSpPr>
        <p:spPr bwMode="auto">
          <a:xfrm>
            <a:off x="0" y="6492875"/>
            <a:ext cx="219573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2772" name="Title 4">
            <a:extLst>
              <a:ext uri="{FF2B5EF4-FFF2-40B4-BE49-F238E27FC236}">
                <a16:creationId xmlns:a16="http://schemas.microsoft.com/office/drawing/2014/main" id="{BA4A736F-FE37-7C44-A5F4-15AC58EA3476}"/>
              </a:ext>
            </a:extLst>
          </p:cNvPr>
          <p:cNvSpPr>
            <a:spLocks noGrp="1"/>
          </p:cNvSpPr>
          <p:nvPr>
            <p:ph type="ctrTitle"/>
          </p:nvPr>
        </p:nvSpPr>
        <p:spPr>
          <a:xfrm>
            <a:off x="685800" y="228600"/>
            <a:ext cx="7772400" cy="685800"/>
          </a:xfrm>
        </p:spPr>
        <p:txBody>
          <a:bodyPr anchor="t"/>
          <a:lstStyle/>
          <a:p>
            <a:r>
              <a:rPr lang="it-IT" altLang="it-IT" b="1">
                <a:ea typeface="ＭＳ Ｐゴシック" panose="020B0600070205080204" pitchFamily="34" charset="-128"/>
              </a:rPr>
              <a:t>Derivabilità</a:t>
            </a:r>
          </a:p>
        </p:txBody>
      </p:sp>
      <p:sp>
        <p:nvSpPr>
          <p:cNvPr id="32773" name="TextBox 5">
            <a:extLst>
              <a:ext uri="{FF2B5EF4-FFF2-40B4-BE49-F238E27FC236}">
                <a16:creationId xmlns:a16="http://schemas.microsoft.com/office/drawing/2014/main" id="{14289183-F7D8-BD4D-9036-A38DDA5570C9}"/>
              </a:ext>
            </a:extLst>
          </p:cNvPr>
          <p:cNvSpPr txBox="1">
            <a:spLocks noChangeArrowheads="1"/>
          </p:cNvSpPr>
          <p:nvPr/>
        </p:nvSpPr>
        <p:spPr bwMode="auto">
          <a:xfrm>
            <a:off x="533400" y="9906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600" b="1">
                <a:solidFill>
                  <a:srgbClr val="0000FF"/>
                </a:solidFill>
              </a:rPr>
              <a:t>Come stabilisco se un funzione è derivabile in un punto A? </a:t>
            </a:r>
            <a:r>
              <a:rPr lang="it-IT" altLang="it-IT" sz="3600">
                <a:solidFill>
                  <a:srgbClr val="0000FF"/>
                </a:solidFill>
              </a:rPr>
              <a:t> </a:t>
            </a:r>
          </a:p>
        </p:txBody>
      </p:sp>
      <p:sp>
        <p:nvSpPr>
          <p:cNvPr id="32774" name="TextBox 6">
            <a:extLst>
              <a:ext uri="{FF2B5EF4-FFF2-40B4-BE49-F238E27FC236}">
                <a16:creationId xmlns:a16="http://schemas.microsoft.com/office/drawing/2014/main" id="{2E3D2319-C220-1541-B8CE-148F00ABD6A7}"/>
              </a:ext>
            </a:extLst>
          </p:cNvPr>
          <p:cNvSpPr txBox="1">
            <a:spLocks noChangeArrowheads="1"/>
          </p:cNvSpPr>
          <p:nvPr/>
        </p:nvSpPr>
        <p:spPr bwMode="auto">
          <a:xfrm>
            <a:off x="228600" y="2286000"/>
            <a:ext cx="5638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it-IT" altLang="it-IT" sz="2800" b="1"/>
              <a:t>Ancora un criterio grafico – intuitivo: nel punto A il grafico ‘si appoggia’ alla tangente, che è un’unica retta non parallela all’asse delle ordinate.</a:t>
            </a:r>
          </a:p>
        </p:txBody>
      </p:sp>
      <p:sp>
        <p:nvSpPr>
          <p:cNvPr id="32775" name="TextBox 7">
            <a:extLst>
              <a:ext uri="{FF2B5EF4-FFF2-40B4-BE49-F238E27FC236}">
                <a16:creationId xmlns:a16="http://schemas.microsoft.com/office/drawing/2014/main" id="{CEE99C58-D2DC-2444-934B-0172959EFC12}"/>
              </a:ext>
            </a:extLst>
          </p:cNvPr>
          <p:cNvSpPr txBox="1">
            <a:spLocks noChangeArrowheads="1"/>
          </p:cNvSpPr>
          <p:nvPr/>
        </p:nvSpPr>
        <p:spPr bwMode="auto">
          <a:xfrm>
            <a:off x="228600" y="51054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a:t>Rivediamo allora gli esempi di funzioni continue in O per stabilire se esse sono anche derivabili in O. </a:t>
            </a:r>
          </a:p>
        </p:txBody>
      </p:sp>
      <p:pic>
        <p:nvPicPr>
          <p:cNvPr id="32776" name="Picture 8" descr="Schermata 2015-08-22 alle 12.42.10.png">
            <a:extLst>
              <a:ext uri="{FF2B5EF4-FFF2-40B4-BE49-F238E27FC236}">
                <a16:creationId xmlns:a16="http://schemas.microsoft.com/office/drawing/2014/main" id="{E0942EA0-6B00-794C-BDB2-754483733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2362200"/>
            <a:ext cx="28987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14BAB-1C4A-BA4D-B83C-D75861EDD6B3}"/>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A8616C3-4628-0349-82BE-95B88C22FFEE}" type="slidenum">
              <a:rPr lang="it-IT" altLang="it-IT" sz="1200">
                <a:solidFill>
                  <a:srgbClr val="898989"/>
                </a:solidFill>
                <a:latin typeface="Calibri" panose="020F0502020204030204" pitchFamily="34" charset="0"/>
              </a:rPr>
              <a:pPr eaLnBrk="1" hangingPunct="1"/>
              <a:t>21</a:t>
            </a:fld>
            <a:endParaRPr lang="it-IT" altLang="it-IT" sz="1200">
              <a:solidFill>
                <a:srgbClr val="898989"/>
              </a:solidFill>
              <a:latin typeface="Calibri" panose="020F0502020204030204" pitchFamily="34" charset="0"/>
            </a:endParaRPr>
          </a:p>
        </p:txBody>
      </p:sp>
      <p:sp>
        <p:nvSpPr>
          <p:cNvPr id="33795" name="Footer Placeholder 3">
            <a:extLst>
              <a:ext uri="{FF2B5EF4-FFF2-40B4-BE49-F238E27FC236}">
                <a16:creationId xmlns:a16="http://schemas.microsoft.com/office/drawing/2014/main" id="{300D153B-5CF6-F64A-AC32-88D2268CE2E6}"/>
              </a:ext>
            </a:extLst>
          </p:cNvPr>
          <p:cNvSpPr>
            <a:spLocks noGrp="1"/>
          </p:cNvSpPr>
          <p:nvPr>
            <p:ph type="ftr" sz="quarter" idx="11"/>
          </p:nvPr>
        </p:nvSpPr>
        <p:spPr bwMode="auto">
          <a:xfrm>
            <a:off x="0" y="6492875"/>
            <a:ext cx="23397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3796" name="Title 4">
            <a:extLst>
              <a:ext uri="{FF2B5EF4-FFF2-40B4-BE49-F238E27FC236}">
                <a16:creationId xmlns:a16="http://schemas.microsoft.com/office/drawing/2014/main" id="{E982E258-4545-CE41-AA42-BB7CB9769F2F}"/>
              </a:ext>
            </a:extLst>
          </p:cNvPr>
          <p:cNvSpPr>
            <a:spLocks noGrp="1"/>
          </p:cNvSpPr>
          <p:nvPr>
            <p:ph type="ctrTitle"/>
          </p:nvPr>
        </p:nvSpPr>
        <p:spPr>
          <a:xfrm>
            <a:off x="228600" y="457200"/>
            <a:ext cx="8915400" cy="685800"/>
          </a:xfrm>
        </p:spPr>
        <p:txBody>
          <a:bodyPr anchor="t"/>
          <a:lstStyle/>
          <a:p>
            <a:r>
              <a:rPr lang="it-IT" altLang="it-IT" sz="4000" b="1">
                <a:latin typeface="Arial Narrow" panose="020B0604020202020204" pitchFamily="34" charset="0"/>
                <a:ea typeface="ＭＳ Ｐゴシック" panose="020B0600070205080204" pitchFamily="34" charset="-128"/>
              </a:rPr>
              <a:t>Esempi di funzioni continue e derivabili </a:t>
            </a:r>
          </a:p>
        </p:txBody>
      </p:sp>
      <p:pic>
        <p:nvPicPr>
          <p:cNvPr id="33797" name="Picture 8" descr="Schermata 2015-08-22 alle 10.55.54.png">
            <a:extLst>
              <a:ext uri="{FF2B5EF4-FFF2-40B4-BE49-F238E27FC236}">
                <a16:creationId xmlns:a16="http://schemas.microsoft.com/office/drawing/2014/main" id="{E69CEDFF-CF0D-6243-A6F0-B450A1B44A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62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AB69C-6AAB-9643-9CEF-563B4453CA3C}"/>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A78F9B9-E746-6B41-A218-7CFADB1EE6A9}" type="slidenum">
              <a:rPr lang="it-IT" altLang="it-IT" sz="1200">
                <a:solidFill>
                  <a:srgbClr val="898989"/>
                </a:solidFill>
                <a:latin typeface="Calibri" panose="020F0502020204030204" pitchFamily="34" charset="0"/>
              </a:rPr>
              <a:pPr eaLnBrk="1" hangingPunct="1"/>
              <a:t>22</a:t>
            </a:fld>
            <a:endParaRPr lang="it-IT" altLang="it-IT" sz="1200">
              <a:solidFill>
                <a:srgbClr val="898989"/>
              </a:solidFill>
              <a:latin typeface="Calibri" panose="020F0502020204030204" pitchFamily="34" charset="0"/>
            </a:endParaRPr>
          </a:p>
        </p:txBody>
      </p:sp>
      <p:sp>
        <p:nvSpPr>
          <p:cNvPr id="34819" name="Footer Placeholder 3">
            <a:extLst>
              <a:ext uri="{FF2B5EF4-FFF2-40B4-BE49-F238E27FC236}">
                <a16:creationId xmlns:a16="http://schemas.microsoft.com/office/drawing/2014/main" id="{67D1EEE8-3BC3-844A-84A7-40F22B543D3F}"/>
              </a:ext>
            </a:extLst>
          </p:cNvPr>
          <p:cNvSpPr>
            <a:spLocks noGrp="1"/>
          </p:cNvSpPr>
          <p:nvPr>
            <p:ph type="ftr" sz="quarter" idx="11"/>
          </p:nvPr>
        </p:nvSpPr>
        <p:spPr bwMode="auto">
          <a:xfrm>
            <a:off x="0" y="6492875"/>
            <a:ext cx="255577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4820" name="Title 4">
            <a:extLst>
              <a:ext uri="{FF2B5EF4-FFF2-40B4-BE49-F238E27FC236}">
                <a16:creationId xmlns:a16="http://schemas.microsoft.com/office/drawing/2014/main" id="{5DE540B9-907B-9D4B-8850-0BA809FE61E9}"/>
              </a:ext>
            </a:extLst>
          </p:cNvPr>
          <p:cNvSpPr>
            <a:spLocks noGrp="1"/>
          </p:cNvSpPr>
          <p:nvPr>
            <p:ph type="ctrTitle"/>
          </p:nvPr>
        </p:nvSpPr>
        <p:spPr>
          <a:xfrm>
            <a:off x="1676400" y="304800"/>
            <a:ext cx="6172200" cy="685800"/>
          </a:xfrm>
        </p:spPr>
        <p:txBody>
          <a:bodyPr anchor="t"/>
          <a:lstStyle/>
          <a:p>
            <a:r>
              <a:rPr lang="it-IT" altLang="it-IT" sz="4000" b="1" dirty="0">
                <a:latin typeface="Arial Narrow" panose="020B0604020202020204" pitchFamily="34" charset="0"/>
                <a:ea typeface="ＭＳ Ｐゴシック" panose="020B0600070205080204" pitchFamily="34" charset="-128"/>
              </a:rPr>
              <a:t>Esempi di funzioni continue, ma non derivabili nel punto O </a:t>
            </a:r>
          </a:p>
        </p:txBody>
      </p:sp>
      <p:pic>
        <p:nvPicPr>
          <p:cNvPr id="34821" name="Picture 5" descr="Schermata 2015-08-22 alle 11.09.53.png">
            <a:extLst>
              <a:ext uri="{FF2B5EF4-FFF2-40B4-BE49-F238E27FC236}">
                <a16:creationId xmlns:a16="http://schemas.microsoft.com/office/drawing/2014/main" id="{80E3C5D7-623C-E74B-8E2C-349FCFFF4E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83058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6">
            <a:extLst>
              <a:ext uri="{FF2B5EF4-FFF2-40B4-BE49-F238E27FC236}">
                <a16:creationId xmlns:a16="http://schemas.microsoft.com/office/drawing/2014/main" id="{45C1E823-0868-C443-AF7B-E8A204FA2D13}"/>
              </a:ext>
            </a:extLst>
          </p:cNvPr>
          <p:cNvSpPr txBox="1">
            <a:spLocks noChangeArrowheads="1"/>
          </p:cNvSpPr>
          <p:nvPr/>
        </p:nvSpPr>
        <p:spPr bwMode="auto">
          <a:xfrm>
            <a:off x="381000" y="1676400"/>
            <a:ext cx="2362200" cy="892175"/>
          </a:xfrm>
          <a:prstGeom prst="rect">
            <a:avLst/>
          </a:prstGeom>
          <a:solidFill>
            <a:srgbClr val="FDFFE9"/>
          </a:solidFill>
          <a:ln w="25400">
            <a:solidFill>
              <a:srgbClr val="008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600" b="1">
                <a:latin typeface="Arial Narrow" panose="020B0604020202020204" pitchFamily="34" charset="0"/>
              </a:rPr>
              <a:t>La tangente in O è l’asse delle y</a:t>
            </a:r>
          </a:p>
        </p:txBody>
      </p:sp>
      <p:cxnSp>
        <p:nvCxnSpPr>
          <p:cNvPr id="10" name="Straight Connector 9">
            <a:extLst>
              <a:ext uri="{FF2B5EF4-FFF2-40B4-BE49-F238E27FC236}">
                <a16:creationId xmlns:a16="http://schemas.microsoft.com/office/drawing/2014/main" id="{E3C0C1BB-8FCD-804B-AB63-CA501A1D5026}"/>
              </a:ext>
            </a:extLst>
          </p:cNvPr>
          <p:cNvCxnSpPr>
            <a:cxnSpLocks noChangeShapeType="1"/>
            <a:stCxn id="34822" idx="2"/>
          </p:cNvCxnSpPr>
          <p:nvPr/>
        </p:nvCxnSpPr>
        <p:spPr bwMode="auto">
          <a:xfrm rot="16200000" flipH="1">
            <a:off x="1608137" y="2522538"/>
            <a:ext cx="479425" cy="571500"/>
          </a:xfrm>
          <a:prstGeom prst="line">
            <a:avLst/>
          </a:prstGeom>
          <a:noFill/>
          <a:ln w="25400">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24" name="TextBox 10">
            <a:extLst>
              <a:ext uri="{FF2B5EF4-FFF2-40B4-BE49-F238E27FC236}">
                <a16:creationId xmlns:a16="http://schemas.microsoft.com/office/drawing/2014/main" id="{44B581E2-C79E-144D-9371-348F7DD639C1}"/>
              </a:ext>
            </a:extLst>
          </p:cNvPr>
          <p:cNvSpPr txBox="1">
            <a:spLocks noChangeArrowheads="1"/>
          </p:cNvSpPr>
          <p:nvPr/>
        </p:nvSpPr>
        <p:spPr bwMode="auto">
          <a:xfrm>
            <a:off x="6553200" y="1676400"/>
            <a:ext cx="1905000" cy="892175"/>
          </a:xfrm>
          <a:prstGeom prst="rect">
            <a:avLst/>
          </a:prstGeom>
          <a:solidFill>
            <a:srgbClr val="FDFFE9"/>
          </a:solidFill>
          <a:ln w="25400">
            <a:solidFill>
              <a:srgbClr val="008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600" b="1">
                <a:latin typeface="Arial Narrow" panose="020B0604020202020204" pitchFamily="34" charset="0"/>
              </a:rPr>
              <a:t>Due diverse tangenti in O</a:t>
            </a:r>
          </a:p>
        </p:txBody>
      </p:sp>
      <p:cxnSp>
        <p:nvCxnSpPr>
          <p:cNvPr id="12" name="Straight Connector 11">
            <a:extLst>
              <a:ext uri="{FF2B5EF4-FFF2-40B4-BE49-F238E27FC236}">
                <a16:creationId xmlns:a16="http://schemas.microsoft.com/office/drawing/2014/main" id="{9105D2E6-F7EF-1040-9894-241321F7EE02}"/>
              </a:ext>
            </a:extLst>
          </p:cNvPr>
          <p:cNvCxnSpPr>
            <a:cxnSpLocks noChangeShapeType="1"/>
            <a:stCxn id="34824" idx="2"/>
          </p:cNvCxnSpPr>
          <p:nvPr/>
        </p:nvCxnSpPr>
        <p:spPr bwMode="auto">
          <a:xfrm rot="5400000">
            <a:off x="6789737" y="2408238"/>
            <a:ext cx="555625" cy="876300"/>
          </a:xfrm>
          <a:prstGeom prst="line">
            <a:avLst/>
          </a:prstGeom>
          <a:noFill/>
          <a:ln w="25400">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0FD89A-2F37-944C-950A-36FA6B5B137B}"/>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FFE457-36F7-504F-916E-0B40870D0F96}" type="slidenum">
              <a:rPr lang="it-IT" altLang="it-IT" sz="1200">
                <a:solidFill>
                  <a:srgbClr val="898989"/>
                </a:solidFill>
                <a:latin typeface="Calibri" panose="020F0502020204030204" pitchFamily="34" charset="0"/>
              </a:rPr>
              <a:pPr eaLnBrk="1" hangingPunct="1"/>
              <a:t>23</a:t>
            </a:fld>
            <a:endParaRPr lang="it-IT" altLang="it-IT" sz="1200">
              <a:solidFill>
                <a:srgbClr val="898989"/>
              </a:solidFill>
              <a:latin typeface="Calibri" panose="020F0502020204030204" pitchFamily="34" charset="0"/>
            </a:endParaRPr>
          </a:p>
        </p:txBody>
      </p:sp>
      <p:sp>
        <p:nvSpPr>
          <p:cNvPr id="35843" name="Footer Placeholder 3">
            <a:extLst>
              <a:ext uri="{FF2B5EF4-FFF2-40B4-BE49-F238E27FC236}">
                <a16:creationId xmlns:a16="http://schemas.microsoft.com/office/drawing/2014/main" id="{A43722B4-D365-B84A-A860-390449F736DF}"/>
              </a:ext>
            </a:extLst>
          </p:cNvPr>
          <p:cNvSpPr>
            <a:spLocks noGrp="1"/>
          </p:cNvSpPr>
          <p:nvPr>
            <p:ph type="ftr" sz="quarter" idx="11"/>
          </p:nvPr>
        </p:nvSpPr>
        <p:spPr bwMode="auto">
          <a:xfrm>
            <a:off x="0" y="6492875"/>
            <a:ext cx="24117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sp>
        <p:nvSpPr>
          <p:cNvPr id="35844" name="Title 4">
            <a:extLst>
              <a:ext uri="{FF2B5EF4-FFF2-40B4-BE49-F238E27FC236}">
                <a16:creationId xmlns:a16="http://schemas.microsoft.com/office/drawing/2014/main" id="{2EF2ACFB-99D2-7E40-90D3-73ABDE0C9686}"/>
              </a:ext>
            </a:extLst>
          </p:cNvPr>
          <p:cNvSpPr>
            <a:spLocks noGrp="1"/>
          </p:cNvSpPr>
          <p:nvPr>
            <p:ph type="ctrTitle"/>
          </p:nvPr>
        </p:nvSpPr>
        <p:spPr>
          <a:xfrm>
            <a:off x="304800" y="533400"/>
            <a:ext cx="8610600" cy="1447800"/>
          </a:xfrm>
        </p:spPr>
        <p:txBody>
          <a:bodyPr anchor="t"/>
          <a:lstStyle/>
          <a:p>
            <a:r>
              <a:rPr lang="it-IT" altLang="it-IT" sz="4000" b="1">
                <a:latin typeface="Arial Narrow" panose="020B0604020202020204" pitchFamily="34" charset="0"/>
                <a:ea typeface="ＭＳ Ｐゴシック" panose="020B0600070205080204" pitchFamily="34" charset="-128"/>
              </a:rPr>
              <a:t>Posso trovare esempi di funzioni derivabili, ma non continue in un punto? </a:t>
            </a:r>
          </a:p>
        </p:txBody>
      </p:sp>
      <p:sp>
        <p:nvSpPr>
          <p:cNvPr id="35845" name="TextBox 13">
            <a:extLst>
              <a:ext uri="{FF2B5EF4-FFF2-40B4-BE49-F238E27FC236}">
                <a16:creationId xmlns:a16="http://schemas.microsoft.com/office/drawing/2014/main" id="{813F31B8-F657-6A46-A56E-D3CBBA5BB00C}"/>
              </a:ext>
            </a:extLst>
          </p:cNvPr>
          <p:cNvSpPr txBox="1">
            <a:spLocks noChangeArrowheads="1"/>
          </p:cNvSpPr>
          <p:nvPr/>
        </p:nvSpPr>
        <p:spPr bwMode="auto">
          <a:xfrm>
            <a:off x="381000" y="2057400"/>
            <a:ext cx="8534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it-IT" sz="2800" b="1" dirty="0">
                <a:solidFill>
                  <a:srgbClr val="0000FF"/>
                </a:solidFill>
              </a:rPr>
              <a:t>Risposta grafico – intuitiva:</a:t>
            </a:r>
            <a:r>
              <a:rPr lang="it-IT" altLang="it-IT" sz="2800" b="1" dirty="0"/>
              <a:t> </a:t>
            </a:r>
            <a:r>
              <a:rPr lang="it-IT" altLang="it-IT" sz="2800" b="1" dirty="0">
                <a:solidFill>
                  <a:srgbClr val="0000FF"/>
                </a:solidFill>
              </a:rPr>
              <a:t>NO</a:t>
            </a:r>
          </a:p>
          <a:p>
            <a:pPr eaLnBrk="1" hangingPunct="1"/>
            <a:r>
              <a:rPr lang="it-IT" altLang="it-IT" sz="2800" b="1" dirty="0"/>
              <a:t>Perché il grafico di una funzione derivabile ‘si appoggia’ in A alla retta tangente, che è continua, perciò non può avere interruzioni in A. </a:t>
            </a:r>
          </a:p>
        </p:txBody>
      </p:sp>
      <p:pic>
        <p:nvPicPr>
          <p:cNvPr id="35846" name="Picture 14" descr="Schermata 2015-08-22 alle 12.42.10.png">
            <a:extLst>
              <a:ext uri="{FF2B5EF4-FFF2-40B4-BE49-F238E27FC236}">
                <a16:creationId xmlns:a16="http://schemas.microsoft.com/office/drawing/2014/main" id="{5F31FC3E-FB21-5042-8706-31A71C4E63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114800"/>
            <a:ext cx="2870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C11EBF-6C06-4244-BD3E-0518BDFD0E5B}"/>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B624E1-7E18-2446-AF9E-74539A71CAB7}" type="slidenum">
              <a:rPr lang="it-IT" altLang="it-IT" sz="1200">
                <a:solidFill>
                  <a:srgbClr val="898989"/>
                </a:solidFill>
                <a:latin typeface="Calibri" panose="020F0502020204030204" pitchFamily="34" charset="0"/>
              </a:rPr>
              <a:pPr eaLnBrk="1" hangingPunct="1"/>
              <a:t>24</a:t>
            </a:fld>
            <a:endParaRPr lang="it-IT" altLang="it-IT" sz="1200">
              <a:solidFill>
                <a:srgbClr val="898989"/>
              </a:solidFill>
              <a:latin typeface="Calibri" panose="020F0502020204030204" pitchFamily="34" charset="0"/>
            </a:endParaRPr>
          </a:p>
        </p:txBody>
      </p:sp>
      <p:sp>
        <p:nvSpPr>
          <p:cNvPr id="36867" name="Footer Placeholder 3">
            <a:extLst>
              <a:ext uri="{FF2B5EF4-FFF2-40B4-BE49-F238E27FC236}">
                <a16:creationId xmlns:a16="http://schemas.microsoft.com/office/drawing/2014/main" id="{EA6ADA42-EA39-E748-A85B-D47DEA8988FF}"/>
              </a:ext>
            </a:extLst>
          </p:cNvPr>
          <p:cNvSpPr>
            <a:spLocks noGrp="1"/>
          </p:cNvSpPr>
          <p:nvPr>
            <p:ph type="ftr" sz="quarter" idx="11"/>
          </p:nvPr>
        </p:nvSpPr>
        <p:spPr bwMode="auto">
          <a:xfrm>
            <a:off x="0" y="6520259"/>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6868" name="Title 4">
            <a:extLst>
              <a:ext uri="{FF2B5EF4-FFF2-40B4-BE49-F238E27FC236}">
                <a16:creationId xmlns:a16="http://schemas.microsoft.com/office/drawing/2014/main" id="{3BE67D72-ACA4-0F4A-9710-82E5E11E806C}"/>
              </a:ext>
            </a:extLst>
          </p:cNvPr>
          <p:cNvSpPr>
            <a:spLocks noGrp="1"/>
          </p:cNvSpPr>
          <p:nvPr>
            <p:ph type="ctrTitle"/>
          </p:nvPr>
        </p:nvSpPr>
        <p:spPr>
          <a:xfrm>
            <a:off x="533400" y="533400"/>
            <a:ext cx="8610600" cy="762000"/>
          </a:xfrm>
        </p:spPr>
        <p:txBody>
          <a:bodyPr anchor="t"/>
          <a:lstStyle/>
          <a:p>
            <a:r>
              <a:rPr lang="it-IT" altLang="it-IT" sz="4000" b="1">
                <a:latin typeface="Arial Narrow" panose="020B0604020202020204" pitchFamily="34" charset="0"/>
                <a:ea typeface="ＭＳ Ｐゴシック" panose="020B0600070205080204" pitchFamily="34" charset="-128"/>
              </a:rPr>
              <a:t>Continuità delle funzioni derivabili</a:t>
            </a:r>
          </a:p>
        </p:txBody>
      </p:sp>
      <p:sp>
        <p:nvSpPr>
          <p:cNvPr id="36869" name="TextBox 6">
            <a:extLst>
              <a:ext uri="{FF2B5EF4-FFF2-40B4-BE49-F238E27FC236}">
                <a16:creationId xmlns:a16="http://schemas.microsoft.com/office/drawing/2014/main" id="{19B4E691-CDE1-0C41-9448-A289A31F8D21}"/>
              </a:ext>
            </a:extLst>
          </p:cNvPr>
          <p:cNvSpPr txBox="1">
            <a:spLocks noChangeArrowheads="1"/>
          </p:cNvSpPr>
          <p:nvPr/>
        </p:nvSpPr>
        <p:spPr bwMode="auto">
          <a:xfrm>
            <a:off x="381000" y="19812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a:solidFill>
                  <a:srgbClr val="0000FF"/>
                </a:solidFill>
              </a:rPr>
              <a:t>Abbiamo scoperto per via grafico - intuitiva che:</a:t>
            </a:r>
          </a:p>
          <a:p>
            <a:pPr eaLnBrk="1" hangingPunct="1"/>
            <a:r>
              <a:rPr lang="it-IT" altLang="it-IT" sz="2800" b="1" i="1"/>
              <a:t>Se una funzione è derivabile in un suo punto A, in quel punto è anche continua.  </a:t>
            </a:r>
          </a:p>
        </p:txBody>
      </p:sp>
      <p:sp>
        <p:nvSpPr>
          <p:cNvPr id="36870" name="TextBox 8">
            <a:extLst>
              <a:ext uri="{FF2B5EF4-FFF2-40B4-BE49-F238E27FC236}">
                <a16:creationId xmlns:a16="http://schemas.microsoft.com/office/drawing/2014/main" id="{743804C1-2B06-E749-BAA5-F5B6924793A6}"/>
              </a:ext>
            </a:extLst>
          </p:cNvPr>
          <p:cNvSpPr txBox="1">
            <a:spLocks noChangeArrowheads="1"/>
          </p:cNvSpPr>
          <p:nvPr/>
        </p:nvSpPr>
        <p:spPr bwMode="auto">
          <a:xfrm>
            <a:off x="381000" y="39624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a:t>Questa affermazione prende il nome di </a:t>
            </a:r>
            <a:r>
              <a:rPr lang="it-IT" altLang="it-IT" sz="2800" b="1" i="1"/>
              <a:t>‘teorema sulla continuità delle funzioni derivabili’.</a:t>
            </a:r>
          </a:p>
          <a:p>
            <a:pPr eaLnBrk="1" hangingPunct="1"/>
            <a:endParaRPr lang="it-IT" altLang="it-IT"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5A0DC1-A298-3240-9432-DEFBEC555AE1}"/>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B62747-66C2-9940-88D0-E9150EBB7EEC}" type="slidenum">
              <a:rPr lang="it-IT" altLang="it-IT" sz="1200">
                <a:solidFill>
                  <a:srgbClr val="898989"/>
                </a:solidFill>
                <a:latin typeface="Calibri" panose="020F0502020204030204" pitchFamily="34" charset="0"/>
              </a:rPr>
              <a:pPr eaLnBrk="1" hangingPunct="1"/>
              <a:t>25</a:t>
            </a:fld>
            <a:endParaRPr lang="it-IT" altLang="it-IT" sz="1200">
              <a:solidFill>
                <a:srgbClr val="898989"/>
              </a:solidFill>
              <a:latin typeface="Calibri" panose="020F0502020204030204" pitchFamily="34" charset="0"/>
            </a:endParaRPr>
          </a:p>
        </p:txBody>
      </p:sp>
      <p:sp>
        <p:nvSpPr>
          <p:cNvPr id="37891" name="Footer Placeholder 3">
            <a:extLst>
              <a:ext uri="{FF2B5EF4-FFF2-40B4-BE49-F238E27FC236}">
                <a16:creationId xmlns:a16="http://schemas.microsoft.com/office/drawing/2014/main" id="{EE2FFB76-4FC0-D14E-990B-E6B47101885A}"/>
              </a:ext>
            </a:extLst>
          </p:cNvPr>
          <p:cNvSpPr>
            <a:spLocks noGrp="1"/>
          </p:cNvSpPr>
          <p:nvPr>
            <p:ph type="ftr" sz="quarter" idx="11"/>
          </p:nvPr>
        </p:nvSpPr>
        <p:spPr bwMode="auto">
          <a:xfrm>
            <a:off x="0" y="6492875"/>
            <a:ext cx="23397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7892" name="Title 4">
            <a:extLst>
              <a:ext uri="{FF2B5EF4-FFF2-40B4-BE49-F238E27FC236}">
                <a16:creationId xmlns:a16="http://schemas.microsoft.com/office/drawing/2014/main" id="{8CB592A5-B7FC-7841-9318-2F57FC8AD66D}"/>
              </a:ext>
            </a:extLst>
          </p:cNvPr>
          <p:cNvSpPr>
            <a:spLocks noGrp="1"/>
          </p:cNvSpPr>
          <p:nvPr>
            <p:ph type="ctrTitle"/>
          </p:nvPr>
        </p:nvSpPr>
        <p:spPr>
          <a:xfrm>
            <a:off x="533400" y="533400"/>
            <a:ext cx="8610600" cy="762000"/>
          </a:xfrm>
        </p:spPr>
        <p:txBody>
          <a:bodyPr anchor="t"/>
          <a:lstStyle/>
          <a:p>
            <a:r>
              <a:rPr lang="it-IT" altLang="it-IT" sz="4000" b="1">
                <a:latin typeface="Arial Narrow" panose="020B0604020202020204" pitchFamily="34" charset="0"/>
                <a:ea typeface="ＭＳ Ｐゴシック" panose="020B0600070205080204" pitchFamily="34" charset="-128"/>
              </a:rPr>
              <a:t>Continuità delle funzioni derivabili</a:t>
            </a:r>
          </a:p>
        </p:txBody>
      </p:sp>
      <p:sp>
        <p:nvSpPr>
          <p:cNvPr id="37893" name="TextBox 9">
            <a:extLst>
              <a:ext uri="{FF2B5EF4-FFF2-40B4-BE49-F238E27FC236}">
                <a16:creationId xmlns:a16="http://schemas.microsoft.com/office/drawing/2014/main" id="{8990761B-A498-874D-BE87-134F857D7908}"/>
              </a:ext>
            </a:extLst>
          </p:cNvPr>
          <p:cNvSpPr txBox="1">
            <a:spLocks noChangeArrowheads="1"/>
          </p:cNvSpPr>
          <p:nvPr/>
        </p:nvSpPr>
        <p:spPr bwMode="auto">
          <a:xfrm>
            <a:off x="685800" y="1600200"/>
            <a:ext cx="792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a:t>Posso estendere il teorema a tutti i punti di un intervallo: una funzione derivabile in un intervallo è ivi anche continua.  </a:t>
            </a:r>
          </a:p>
        </p:txBody>
      </p:sp>
      <p:sp>
        <p:nvSpPr>
          <p:cNvPr id="37894" name="TextBox 7">
            <a:extLst>
              <a:ext uri="{FF2B5EF4-FFF2-40B4-BE49-F238E27FC236}">
                <a16:creationId xmlns:a16="http://schemas.microsoft.com/office/drawing/2014/main" id="{1976578D-70EE-F344-9194-DCE1BCC7545C}"/>
              </a:ext>
            </a:extLst>
          </p:cNvPr>
          <p:cNvSpPr txBox="1">
            <a:spLocks noChangeArrowheads="1"/>
          </p:cNvSpPr>
          <p:nvPr/>
        </p:nvSpPr>
        <p:spPr bwMode="auto">
          <a:xfrm>
            <a:off x="762000" y="33528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a:t>Perciò posso applicare alle funzioni derivabili tutte le proprietà e i teoremi validi per le funzioni continue.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FC50CC-4FF4-E74B-AC78-0DE53330288E}"/>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ECB547-76C9-564E-88AE-3880977822A2}" type="slidenum">
              <a:rPr lang="it-IT" altLang="it-IT" sz="1200">
                <a:solidFill>
                  <a:srgbClr val="898989"/>
                </a:solidFill>
                <a:latin typeface="Calibri" panose="020F0502020204030204" pitchFamily="34" charset="0"/>
              </a:rPr>
              <a:pPr eaLnBrk="1" hangingPunct="1"/>
              <a:t>26</a:t>
            </a:fld>
            <a:endParaRPr lang="it-IT" altLang="it-IT" sz="1200">
              <a:solidFill>
                <a:srgbClr val="898989"/>
              </a:solidFill>
              <a:latin typeface="Calibri" panose="020F0502020204030204" pitchFamily="34" charset="0"/>
            </a:endParaRPr>
          </a:p>
        </p:txBody>
      </p:sp>
      <p:sp>
        <p:nvSpPr>
          <p:cNvPr id="38915" name="Footer Placeholder 3">
            <a:extLst>
              <a:ext uri="{FF2B5EF4-FFF2-40B4-BE49-F238E27FC236}">
                <a16:creationId xmlns:a16="http://schemas.microsoft.com/office/drawing/2014/main" id="{D3C42DDF-BE49-1F44-BFEB-5BFE20D39D0D}"/>
              </a:ext>
            </a:extLst>
          </p:cNvPr>
          <p:cNvSpPr>
            <a:spLocks noGrp="1"/>
          </p:cNvSpPr>
          <p:nvPr>
            <p:ph type="ftr" sz="quarter" idx="11"/>
          </p:nvPr>
        </p:nvSpPr>
        <p:spPr bwMode="auto">
          <a:xfrm>
            <a:off x="0" y="6492875"/>
            <a:ext cx="255577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38916" name="Title 4">
            <a:extLst>
              <a:ext uri="{FF2B5EF4-FFF2-40B4-BE49-F238E27FC236}">
                <a16:creationId xmlns:a16="http://schemas.microsoft.com/office/drawing/2014/main" id="{B4626365-9EC0-7941-8475-F6E07BDDECB0}"/>
              </a:ext>
            </a:extLst>
          </p:cNvPr>
          <p:cNvSpPr>
            <a:spLocks noGrp="1"/>
          </p:cNvSpPr>
          <p:nvPr>
            <p:ph type="ctrTitle"/>
          </p:nvPr>
        </p:nvSpPr>
        <p:spPr>
          <a:xfrm>
            <a:off x="533400" y="1196752"/>
            <a:ext cx="8610600" cy="762000"/>
          </a:xfrm>
        </p:spPr>
        <p:txBody>
          <a:bodyPr anchor="t"/>
          <a:lstStyle/>
          <a:p>
            <a:r>
              <a:rPr lang="it-IT" altLang="it-IT" sz="4000" b="1" dirty="0">
                <a:latin typeface="Arial Narrow" panose="020B0604020202020204" pitchFamily="34" charset="0"/>
                <a:ea typeface="ＭＳ Ｐゴシック" panose="020B0600070205080204" pitchFamily="34" charset="-128"/>
              </a:rPr>
              <a:t>Attività</a:t>
            </a:r>
          </a:p>
        </p:txBody>
      </p:sp>
      <p:sp>
        <p:nvSpPr>
          <p:cNvPr id="38917" name="Rectangle 7">
            <a:extLst>
              <a:ext uri="{FF2B5EF4-FFF2-40B4-BE49-F238E27FC236}">
                <a16:creationId xmlns:a16="http://schemas.microsoft.com/office/drawing/2014/main" id="{B1CCD5B8-88FC-8143-A304-5747E80AE231}"/>
              </a:ext>
            </a:extLst>
          </p:cNvPr>
          <p:cNvSpPr>
            <a:spLocks noChangeArrowheads="1"/>
          </p:cNvSpPr>
          <p:nvPr/>
        </p:nvSpPr>
        <p:spPr bwMode="auto">
          <a:xfrm>
            <a:off x="528066" y="230904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200" b="1" dirty="0">
                <a:latin typeface="Calibri" panose="020F0502020204030204" pitchFamily="34" charset="0"/>
              </a:rPr>
              <a:t>Completa la scheda di lavoro per riflettere sui teoremi appena presentati.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D69B49-385C-4E41-9356-3AAF4DAD8550}"/>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D52DC34-4C8A-6242-9A26-E34DAF6AB15F}" type="slidenum">
              <a:rPr lang="it-IT" altLang="it-IT" sz="1200">
                <a:solidFill>
                  <a:srgbClr val="898989"/>
                </a:solidFill>
                <a:latin typeface="Calibri" panose="020F0502020204030204" pitchFamily="34" charset="0"/>
              </a:rPr>
              <a:pPr eaLnBrk="1" hangingPunct="1"/>
              <a:t>27</a:t>
            </a:fld>
            <a:endParaRPr lang="it-IT" altLang="it-IT" sz="1200">
              <a:solidFill>
                <a:srgbClr val="898989"/>
              </a:solidFill>
              <a:latin typeface="Calibri" panose="020F0502020204030204" pitchFamily="34" charset="0"/>
            </a:endParaRPr>
          </a:p>
        </p:txBody>
      </p:sp>
      <p:sp>
        <p:nvSpPr>
          <p:cNvPr id="39939" name="Footer Placeholder 3">
            <a:extLst>
              <a:ext uri="{FF2B5EF4-FFF2-40B4-BE49-F238E27FC236}">
                <a16:creationId xmlns:a16="http://schemas.microsoft.com/office/drawing/2014/main" id="{9CCA01B9-34E1-734C-8811-7ACCDF3A90D0}"/>
              </a:ext>
            </a:extLst>
          </p:cNvPr>
          <p:cNvSpPr>
            <a:spLocks noGrp="1"/>
          </p:cNvSpPr>
          <p:nvPr>
            <p:ph type="ftr" sz="quarter" idx="11"/>
          </p:nvPr>
        </p:nvSpPr>
        <p:spPr bwMode="auto">
          <a:xfrm>
            <a:off x="0" y="6492875"/>
            <a:ext cx="248376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sp>
        <p:nvSpPr>
          <p:cNvPr id="39940" name="Title 4">
            <a:extLst>
              <a:ext uri="{FF2B5EF4-FFF2-40B4-BE49-F238E27FC236}">
                <a16:creationId xmlns:a16="http://schemas.microsoft.com/office/drawing/2014/main" id="{9721FD11-1C32-5242-A373-C41C623E69E8}"/>
              </a:ext>
            </a:extLst>
          </p:cNvPr>
          <p:cNvSpPr>
            <a:spLocks noGrp="1"/>
          </p:cNvSpPr>
          <p:nvPr>
            <p:ph type="ctrTitle"/>
          </p:nvPr>
        </p:nvSpPr>
        <p:spPr>
          <a:xfrm>
            <a:off x="533400" y="2133600"/>
            <a:ext cx="7543800" cy="762000"/>
          </a:xfrm>
        </p:spPr>
        <p:txBody>
          <a:bodyPr anchor="t"/>
          <a:lstStyle/>
          <a:p>
            <a:r>
              <a:rPr lang="it-IT" altLang="it-IT" sz="4000" b="1" dirty="0">
                <a:latin typeface="Arial Narrow" panose="020B0604020202020204" pitchFamily="34" charset="0"/>
                <a:ea typeface="ＭＳ Ｐゴシック" panose="020B0600070205080204" pitchFamily="34" charset="-128"/>
              </a:rPr>
              <a:t>Riflessioni sul lavoro svolto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168C2B-5AA5-2F4E-8528-061E5F93906D}"/>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EB681B-D16A-5E4D-B278-E63AB220ABC4}" type="slidenum">
              <a:rPr lang="it-IT" altLang="it-IT" sz="1200">
                <a:solidFill>
                  <a:srgbClr val="898989"/>
                </a:solidFill>
                <a:latin typeface="Calibri" panose="020F0502020204030204" pitchFamily="34" charset="0"/>
              </a:rPr>
              <a:pPr eaLnBrk="1" hangingPunct="1"/>
              <a:t>28</a:t>
            </a:fld>
            <a:endParaRPr lang="it-IT" altLang="it-IT" sz="1200">
              <a:solidFill>
                <a:srgbClr val="898989"/>
              </a:solidFill>
              <a:latin typeface="Calibri" panose="020F0502020204030204" pitchFamily="34" charset="0"/>
            </a:endParaRPr>
          </a:p>
        </p:txBody>
      </p:sp>
      <p:sp>
        <p:nvSpPr>
          <p:cNvPr id="40963" name="Footer Placeholder 3">
            <a:extLst>
              <a:ext uri="{FF2B5EF4-FFF2-40B4-BE49-F238E27FC236}">
                <a16:creationId xmlns:a16="http://schemas.microsoft.com/office/drawing/2014/main" id="{00634660-6787-6549-932C-11E3A50F1AB7}"/>
              </a:ext>
            </a:extLst>
          </p:cNvPr>
          <p:cNvSpPr>
            <a:spLocks noGrp="1"/>
          </p:cNvSpPr>
          <p:nvPr>
            <p:ph type="ftr" sz="quarter" idx="11"/>
          </p:nvPr>
        </p:nvSpPr>
        <p:spPr bwMode="auto">
          <a:xfrm>
            <a:off x="0" y="6492875"/>
            <a:ext cx="219573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0964" name="Title 4">
            <a:extLst>
              <a:ext uri="{FF2B5EF4-FFF2-40B4-BE49-F238E27FC236}">
                <a16:creationId xmlns:a16="http://schemas.microsoft.com/office/drawing/2014/main" id="{0BF159DC-FEDD-1044-A9F3-CBFFEA650E51}"/>
              </a:ext>
            </a:extLst>
          </p:cNvPr>
          <p:cNvSpPr>
            <a:spLocks noGrp="1"/>
          </p:cNvSpPr>
          <p:nvPr>
            <p:ph type="ctrTitle"/>
          </p:nvPr>
        </p:nvSpPr>
        <p:spPr>
          <a:xfrm>
            <a:off x="4953000" y="868593"/>
            <a:ext cx="3733800" cy="762000"/>
          </a:xfrm>
        </p:spPr>
        <p:txBody>
          <a:bodyPr anchor="t"/>
          <a:lstStyle/>
          <a:p>
            <a:r>
              <a:rPr lang="it-IT" altLang="it-IT" b="1" dirty="0">
                <a:ea typeface="ＭＳ Ｐゴシック" panose="020B0600070205080204" pitchFamily="34" charset="-128"/>
              </a:rPr>
              <a:t>Quesiti 1  e 2</a:t>
            </a:r>
          </a:p>
        </p:txBody>
      </p:sp>
      <p:pic>
        <p:nvPicPr>
          <p:cNvPr id="9" name="Immagine 8">
            <a:extLst>
              <a:ext uri="{FF2B5EF4-FFF2-40B4-BE49-F238E27FC236}">
                <a16:creationId xmlns:a16="http://schemas.microsoft.com/office/drawing/2014/main" id="{72771BD1-AAFA-8044-819C-0CED581FB611}"/>
              </a:ext>
            </a:extLst>
          </p:cNvPr>
          <p:cNvPicPr/>
          <p:nvPr/>
        </p:nvPicPr>
        <p:blipFill rotWithShape="1">
          <a:blip r:embed="rId2"/>
          <a:srcRect t="2651"/>
          <a:stretch/>
        </p:blipFill>
        <p:spPr bwMode="auto">
          <a:xfrm>
            <a:off x="352523" y="227243"/>
            <a:ext cx="4012834" cy="2035535"/>
          </a:xfrm>
          <a:prstGeom prst="rect">
            <a:avLst/>
          </a:prstGeom>
          <a:ln w="12700">
            <a:solidFill>
              <a:srgbClr val="0000FF"/>
            </a:solid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65996671-423D-564B-83F7-8816FDB9B459}"/>
              </a:ext>
            </a:extLst>
          </p:cNvPr>
          <p:cNvSpPr txBox="1"/>
          <p:nvPr/>
        </p:nvSpPr>
        <p:spPr>
          <a:xfrm>
            <a:off x="5868144" y="1730386"/>
            <a:ext cx="2232248" cy="523220"/>
          </a:xfrm>
          <a:prstGeom prst="rect">
            <a:avLst/>
          </a:prstGeom>
          <a:solidFill>
            <a:srgbClr val="FFF9CB"/>
          </a:solidFill>
        </p:spPr>
        <p:txBody>
          <a:bodyPr wrap="square" rtlCol="0">
            <a:spAutoFit/>
          </a:bodyPr>
          <a:lstStyle/>
          <a:p>
            <a:r>
              <a:rPr lang="it-IT" sz="2800" b="1" dirty="0">
                <a:solidFill>
                  <a:srgbClr val="0000FF"/>
                </a:solidFill>
              </a:rPr>
              <a:t>Funzione 1</a:t>
            </a:r>
          </a:p>
        </p:txBody>
      </p:sp>
      <p:pic>
        <p:nvPicPr>
          <p:cNvPr id="8" name="Immagine 7">
            <a:extLst>
              <a:ext uri="{FF2B5EF4-FFF2-40B4-BE49-F238E27FC236}">
                <a16:creationId xmlns:a16="http://schemas.microsoft.com/office/drawing/2014/main" id="{F7936E70-4C40-3A4F-AE4B-C9DCFB2C6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23" y="2453824"/>
            <a:ext cx="8470440" cy="3711480"/>
          </a:xfrm>
          <a:prstGeom prst="rect">
            <a:avLst/>
          </a:prstGeom>
        </p:spPr>
      </p:pic>
    </p:spTree>
    <p:extLst>
      <p:ext uri="{BB962C8B-B14F-4D97-AF65-F5344CB8AC3E}">
        <p14:creationId xmlns:p14="http://schemas.microsoft.com/office/powerpoint/2010/main" val="208488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7B3191-333F-4F48-9C93-2FA55B539B56}"/>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51190-A640-794B-A846-5F894CEEC6AB}" type="slidenum">
              <a:rPr lang="it-IT" altLang="it-IT" sz="1200">
                <a:solidFill>
                  <a:srgbClr val="898989"/>
                </a:solidFill>
                <a:latin typeface="Calibri" panose="020F0502020204030204" pitchFamily="34" charset="0"/>
              </a:rPr>
              <a:pPr eaLnBrk="1" hangingPunct="1"/>
              <a:t>29</a:t>
            </a:fld>
            <a:endParaRPr lang="it-IT" altLang="it-IT" sz="1200">
              <a:solidFill>
                <a:srgbClr val="898989"/>
              </a:solidFill>
              <a:latin typeface="Calibri" panose="020F0502020204030204" pitchFamily="34" charset="0"/>
            </a:endParaRPr>
          </a:p>
        </p:txBody>
      </p:sp>
      <p:sp>
        <p:nvSpPr>
          <p:cNvPr id="41987" name="Footer Placeholder 3">
            <a:extLst>
              <a:ext uri="{FF2B5EF4-FFF2-40B4-BE49-F238E27FC236}">
                <a16:creationId xmlns:a16="http://schemas.microsoft.com/office/drawing/2014/main" id="{DF63BF23-0DAA-0242-A4AE-B32EB0E59A21}"/>
              </a:ext>
            </a:extLst>
          </p:cNvPr>
          <p:cNvSpPr>
            <a:spLocks noGrp="1"/>
          </p:cNvSpPr>
          <p:nvPr>
            <p:ph type="ftr" sz="quarter" idx="11"/>
          </p:nvPr>
        </p:nvSpPr>
        <p:spPr bwMode="auto">
          <a:xfrm>
            <a:off x="0" y="6492875"/>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1988" name="Title 4">
            <a:extLst>
              <a:ext uri="{FF2B5EF4-FFF2-40B4-BE49-F238E27FC236}">
                <a16:creationId xmlns:a16="http://schemas.microsoft.com/office/drawing/2014/main" id="{9D4A4D22-3EF9-9C45-990A-46256B37C285}"/>
              </a:ext>
            </a:extLst>
          </p:cNvPr>
          <p:cNvSpPr>
            <a:spLocks noGrp="1"/>
          </p:cNvSpPr>
          <p:nvPr>
            <p:ph type="ctrTitle"/>
          </p:nvPr>
        </p:nvSpPr>
        <p:spPr>
          <a:xfrm>
            <a:off x="3774518" y="55812"/>
            <a:ext cx="2667000" cy="762000"/>
          </a:xfrm>
        </p:spPr>
        <p:txBody>
          <a:bodyPr anchor="t"/>
          <a:lstStyle/>
          <a:p>
            <a:r>
              <a:rPr lang="it-IT" altLang="it-IT" b="1" dirty="0">
                <a:ea typeface="ＭＳ Ｐゴシック" panose="020B0600070205080204" pitchFamily="34" charset="-128"/>
              </a:rPr>
              <a:t>Quesito 1</a:t>
            </a:r>
          </a:p>
        </p:txBody>
      </p:sp>
      <p:pic>
        <p:nvPicPr>
          <p:cNvPr id="13" name="Immagine 12">
            <a:extLst>
              <a:ext uri="{FF2B5EF4-FFF2-40B4-BE49-F238E27FC236}">
                <a16:creationId xmlns:a16="http://schemas.microsoft.com/office/drawing/2014/main" id="{98B6A3B7-E6D6-F941-921E-33FAB92208A4}"/>
              </a:ext>
            </a:extLst>
          </p:cNvPr>
          <p:cNvPicPr/>
          <p:nvPr/>
        </p:nvPicPr>
        <p:blipFill rotWithShape="1">
          <a:blip r:embed="rId2"/>
          <a:srcRect t="2651"/>
          <a:stretch/>
        </p:blipFill>
        <p:spPr bwMode="auto">
          <a:xfrm>
            <a:off x="234988" y="1556364"/>
            <a:ext cx="4067944" cy="2497138"/>
          </a:xfrm>
          <a:prstGeom prst="rect">
            <a:avLst/>
          </a:prstGeom>
          <a:ln w="12700">
            <a:solidFill>
              <a:srgbClr val="0000FF"/>
            </a:solidFill>
          </a:ln>
          <a:extLst>
            <a:ext uri="{53640926-AAD7-44D8-BBD7-CCE9431645EC}">
              <a14:shadowObscured xmlns:a14="http://schemas.microsoft.com/office/drawing/2010/main"/>
            </a:ext>
          </a:extLst>
        </p:spPr>
      </p:pic>
      <p:sp>
        <p:nvSpPr>
          <p:cNvPr id="14" name="CasellaDiTesto 13">
            <a:extLst>
              <a:ext uri="{FF2B5EF4-FFF2-40B4-BE49-F238E27FC236}">
                <a16:creationId xmlns:a16="http://schemas.microsoft.com/office/drawing/2014/main" id="{245A8CD8-3527-1546-98CB-3F7A4941A310}"/>
              </a:ext>
            </a:extLst>
          </p:cNvPr>
          <p:cNvSpPr txBox="1"/>
          <p:nvPr/>
        </p:nvSpPr>
        <p:spPr>
          <a:xfrm>
            <a:off x="4015254" y="786064"/>
            <a:ext cx="2185528" cy="523220"/>
          </a:xfrm>
          <a:prstGeom prst="rect">
            <a:avLst/>
          </a:prstGeom>
          <a:solidFill>
            <a:srgbClr val="FFF9CB"/>
          </a:solidFill>
        </p:spPr>
        <p:txBody>
          <a:bodyPr wrap="square" rtlCol="0">
            <a:spAutoFit/>
          </a:bodyPr>
          <a:lstStyle/>
          <a:p>
            <a:r>
              <a:rPr lang="it-IT" sz="2800" b="1" dirty="0">
                <a:solidFill>
                  <a:srgbClr val="0000FF"/>
                </a:solidFill>
              </a:rPr>
              <a:t>Funzione 2</a:t>
            </a:r>
          </a:p>
        </p:txBody>
      </p:sp>
      <p:sp>
        <p:nvSpPr>
          <p:cNvPr id="41993" name="TextBox 12">
            <a:extLst>
              <a:ext uri="{FF2B5EF4-FFF2-40B4-BE49-F238E27FC236}">
                <a16:creationId xmlns:a16="http://schemas.microsoft.com/office/drawing/2014/main" id="{A35DE3AA-8DE5-864B-A15C-118085413845}"/>
              </a:ext>
            </a:extLst>
          </p:cNvPr>
          <p:cNvSpPr txBox="1">
            <a:spLocks noChangeArrowheads="1"/>
          </p:cNvSpPr>
          <p:nvPr/>
        </p:nvSpPr>
        <p:spPr bwMode="auto">
          <a:xfrm>
            <a:off x="391067" y="4941678"/>
            <a:ext cx="3379404" cy="1384995"/>
          </a:xfrm>
          <a:prstGeom prst="rect">
            <a:avLst/>
          </a:prstGeom>
          <a:solidFill>
            <a:srgbClr val="FDFFE9"/>
          </a:solidFill>
          <a:ln w="25400">
            <a:solidFill>
              <a:srgbClr val="008000"/>
            </a:solid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latin typeface="Arial Narrow" panose="020B0604020202020204" pitchFamily="34" charset="0"/>
              </a:rPr>
              <a:t>Funzione discontinua in corrispondenza all’ascissa 2.</a:t>
            </a:r>
          </a:p>
        </p:txBody>
      </p:sp>
      <p:pic>
        <p:nvPicPr>
          <p:cNvPr id="18" name="Immagine 17">
            <a:extLst>
              <a:ext uri="{FF2B5EF4-FFF2-40B4-BE49-F238E27FC236}">
                <a16:creationId xmlns:a16="http://schemas.microsoft.com/office/drawing/2014/main" id="{69093EE1-E19A-B741-96E7-20E5E2E7F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426" y="1329630"/>
            <a:ext cx="4125773" cy="4835673"/>
          </a:xfrm>
          <a:prstGeom prst="rect">
            <a:avLst/>
          </a:prstGeom>
        </p:spPr>
      </p:pic>
      <p:cxnSp>
        <p:nvCxnSpPr>
          <p:cNvPr id="26" name="Straight Arrow Connector 11">
            <a:extLst>
              <a:ext uri="{FF2B5EF4-FFF2-40B4-BE49-F238E27FC236}">
                <a16:creationId xmlns:a16="http://schemas.microsoft.com/office/drawing/2014/main" id="{2DBCFDFA-D01D-444B-93E1-27F2D5F85838}"/>
              </a:ext>
            </a:extLst>
          </p:cNvPr>
          <p:cNvCxnSpPr>
            <a:cxnSpLocks noChangeShapeType="1"/>
          </p:cNvCxnSpPr>
          <p:nvPr/>
        </p:nvCxnSpPr>
        <p:spPr bwMode="auto">
          <a:xfrm flipV="1">
            <a:off x="3534465" y="3747466"/>
            <a:ext cx="1711422" cy="1182923"/>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6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D5A905E1-30AD-1F48-B3C5-BF4230576EB8}"/>
              </a:ext>
            </a:extLst>
          </p:cNvPr>
          <p:cNvSpPr>
            <a:spLocks noGrp="1"/>
          </p:cNvSpPr>
          <p:nvPr>
            <p:ph type="ctrTitle"/>
          </p:nvPr>
        </p:nvSpPr>
        <p:spPr>
          <a:xfrm>
            <a:off x="685800" y="1916832"/>
            <a:ext cx="8001000" cy="762000"/>
          </a:xfrm>
        </p:spPr>
        <p:txBody>
          <a:bodyPr anchor="t"/>
          <a:lstStyle/>
          <a:p>
            <a:pPr eaLnBrk="1" hangingPunct="1"/>
            <a:r>
              <a:rPr lang="it-IT" altLang="it-IT" b="1" dirty="0">
                <a:ea typeface="ＭＳ Ｐゴシック" panose="020B0600070205080204" pitchFamily="34" charset="-128"/>
              </a:rPr>
              <a:t>1. Teorema di Lagrange </a:t>
            </a:r>
          </a:p>
        </p:txBody>
      </p:sp>
      <p:sp>
        <p:nvSpPr>
          <p:cNvPr id="3" name="Slide Number Placeholder 2">
            <a:extLst>
              <a:ext uri="{FF2B5EF4-FFF2-40B4-BE49-F238E27FC236}">
                <a16:creationId xmlns:a16="http://schemas.microsoft.com/office/drawing/2014/main" id="{B6E43E1C-192E-0D43-8D92-45545D90C959}"/>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DCD7DF-71F7-ED40-A6A9-BB2570F9FF29}" type="slidenum">
              <a:rPr lang="it-IT" altLang="it-IT" sz="1200">
                <a:solidFill>
                  <a:srgbClr val="898989"/>
                </a:solidFill>
                <a:latin typeface="Calibri" panose="020F0502020204030204" pitchFamily="34" charset="0"/>
              </a:rPr>
              <a:pPr eaLnBrk="1" hangingPunct="1"/>
              <a:t>3</a:t>
            </a:fld>
            <a:endParaRPr lang="it-IT" altLang="it-IT" sz="1200">
              <a:solidFill>
                <a:srgbClr val="898989"/>
              </a:solidFill>
              <a:latin typeface="Calibri" panose="020F0502020204030204" pitchFamily="34" charset="0"/>
            </a:endParaRPr>
          </a:p>
        </p:txBody>
      </p:sp>
      <p:sp>
        <p:nvSpPr>
          <p:cNvPr id="16388" name="Footer Placeholder 3">
            <a:extLst>
              <a:ext uri="{FF2B5EF4-FFF2-40B4-BE49-F238E27FC236}">
                <a16:creationId xmlns:a16="http://schemas.microsoft.com/office/drawing/2014/main" id="{E94A572C-354E-B143-9420-F8DC57CB9A22}"/>
              </a:ext>
            </a:extLst>
          </p:cNvPr>
          <p:cNvSpPr>
            <a:spLocks noGrp="1"/>
          </p:cNvSpPr>
          <p:nvPr>
            <p:ph type="ftr" sz="quarter" idx="11"/>
          </p:nvPr>
        </p:nvSpPr>
        <p:spPr bwMode="auto">
          <a:xfrm>
            <a:off x="0" y="6477000"/>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Tree>
    <p:extLst>
      <p:ext uri="{BB962C8B-B14F-4D97-AF65-F5344CB8AC3E}">
        <p14:creationId xmlns:p14="http://schemas.microsoft.com/office/powerpoint/2010/main" val="2330840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7B3191-333F-4F48-9C93-2FA55B539B56}"/>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51190-A640-794B-A846-5F894CEEC6AB}" type="slidenum">
              <a:rPr lang="it-IT" altLang="it-IT" sz="1200">
                <a:solidFill>
                  <a:srgbClr val="898989"/>
                </a:solidFill>
                <a:latin typeface="Calibri" panose="020F0502020204030204" pitchFamily="34" charset="0"/>
              </a:rPr>
              <a:pPr eaLnBrk="1" hangingPunct="1"/>
              <a:t>30</a:t>
            </a:fld>
            <a:endParaRPr lang="it-IT" altLang="it-IT" sz="1200">
              <a:solidFill>
                <a:srgbClr val="898989"/>
              </a:solidFill>
              <a:latin typeface="Calibri" panose="020F0502020204030204" pitchFamily="34" charset="0"/>
            </a:endParaRPr>
          </a:p>
        </p:txBody>
      </p:sp>
      <p:sp>
        <p:nvSpPr>
          <p:cNvPr id="41987" name="Footer Placeholder 3">
            <a:extLst>
              <a:ext uri="{FF2B5EF4-FFF2-40B4-BE49-F238E27FC236}">
                <a16:creationId xmlns:a16="http://schemas.microsoft.com/office/drawing/2014/main" id="{DF63BF23-0DAA-0242-A4AE-B32EB0E59A21}"/>
              </a:ext>
            </a:extLst>
          </p:cNvPr>
          <p:cNvSpPr>
            <a:spLocks noGrp="1"/>
          </p:cNvSpPr>
          <p:nvPr>
            <p:ph type="ftr" sz="quarter" idx="11"/>
          </p:nvPr>
        </p:nvSpPr>
        <p:spPr bwMode="auto">
          <a:xfrm>
            <a:off x="0" y="6492875"/>
            <a:ext cx="226774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1988" name="Title 4">
            <a:extLst>
              <a:ext uri="{FF2B5EF4-FFF2-40B4-BE49-F238E27FC236}">
                <a16:creationId xmlns:a16="http://schemas.microsoft.com/office/drawing/2014/main" id="{9D4A4D22-3EF9-9C45-990A-46256B37C285}"/>
              </a:ext>
            </a:extLst>
          </p:cNvPr>
          <p:cNvSpPr>
            <a:spLocks noGrp="1"/>
          </p:cNvSpPr>
          <p:nvPr>
            <p:ph type="ctrTitle"/>
          </p:nvPr>
        </p:nvSpPr>
        <p:spPr>
          <a:xfrm>
            <a:off x="4788024" y="73788"/>
            <a:ext cx="2667000" cy="762000"/>
          </a:xfrm>
        </p:spPr>
        <p:txBody>
          <a:bodyPr anchor="t"/>
          <a:lstStyle/>
          <a:p>
            <a:r>
              <a:rPr lang="it-IT" altLang="it-IT" b="1" dirty="0">
                <a:ea typeface="ＭＳ Ｐゴシック" panose="020B0600070205080204" pitchFamily="34" charset="-128"/>
              </a:rPr>
              <a:t>Quesito 1</a:t>
            </a:r>
          </a:p>
        </p:txBody>
      </p:sp>
      <p:sp>
        <p:nvSpPr>
          <p:cNvPr id="41990" name="TextBox 8">
            <a:extLst>
              <a:ext uri="{FF2B5EF4-FFF2-40B4-BE49-F238E27FC236}">
                <a16:creationId xmlns:a16="http://schemas.microsoft.com/office/drawing/2014/main" id="{EFF3C533-8A31-4C43-BCFF-EC52756C8DAE}"/>
              </a:ext>
            </a:extLst>
          </p:cNvPr>
          <p:cNvSpPr txBox="1">
            <a:spLocks noChangeArrowheads="1"/>
          </p:cNvSpPr>
          <p:nvPr/>
        </p:nvSpPr>
        <p:spPr bwMode="auto">
          <a:xfrm>
            <a:off x="846712" y="3505189"/>
            <a:ext cx="3149224" cy="1384995"/>
          </a:xfrm>
          <a:prstGeom prst="rect">
            <a:avLst/>
          </a:prstGeom>
          <a:solidFill>
            <a:srgbClr val="FDFFE9"/>
          </a:solidFill>
          <a:ln w="25400">
            <a:solidFill>
              <a:srgbClr val="008000"/>
            </a:solid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latin typeface="Arial Narrow" panose="020B0604020202020204" pitchFamily="34" charset="0"/>
              </a:rPr>
              <a:t>Funzione continua, ma non derivabile nel punto (1, 0).</a:t>
            </a:r>
          </a:p>
        </p:txBody>
      </p:sp>
      <p:sp>
        <p:nvSpPr>
          <p:cNvPr id="10" name="CasellaDiTesto 9">
            <a:extLst>
              <a:ext uri="{FF2B5EF4-FFF2-40B4-BE49-F238E27FC236}">
                <a16:creationId xmlns:a16="http://schemas.microsoft.com/office/drawing/2014/main" id="{4922B080-E0CE-E249-ADD2-2AB0DB821BCB}"/>
              </a:ext>
            </a:extLst>
          </p:cNvPr>
          <p:cNvSpPr txBox="1"/>
          <p:nvPr/>
        </p:nvSpPr>
        <p:spPr>
          <a:xfrm>
            <a:off x="5028760" y="783345"/>
            <a:ext cx="2185528" cy="523220"/>
          </a:xfrm>
          <a:prstGeom prst="rect">
            <a:avLst/>
          </a:prstGeom>
          <a:solidFill>
            <a:srgbClr val="FFF9CB"/>
          </a:solidFill>
        </p:spPr>
        <p:txBody>
          <a:bodyPr wrap="square" rtlCol="0">
            <a:spAutoFit/>
          </a:bodyPr>
          <a:lstStyle/>
          <a:p>
            <a:r>
              <a:rPr lang="it-IT" sz="2800" b="1" dirty="0">
                <a:solidFill>
                  <a:srgbClr val="0000FF"/>
                </a:solidFill>
              </a:rPr>
              <a:t>Funzione 3</a:t>
            </a:r>
          </a:p>
        </p:txBody>
      </p:sp>
      <p:pic>
        <p:nvPicPr>
          <p:cNvPr id="14" name="Immagine 13">
            <a:extLst>
              <a:ext uri="{FF2B5EF4-FFF2-40B4-BE49-F238E27FC236}">
                <a16:creationId xmlns:a16="http://schemas.microsoft.com/office/drawing/2014/main" id="{85A7D79D-C86E-834D-BB0D-D25A67D6E120}"/>
              </a:ext>
            </a:extLst>
          </p:cNvPr>
          <p:cNvPicPr/>
          <p:nvPr/>
        </p:nvPicPr>
        <p:blipFill rotWithShape="1">
          <a:blip r:embed="rId2"/>
          <a:srcRect t="2651"/>
          <a:stretch/>
        </p:blipFill>
        <p:spPr bwMode="auto">
          <a:xfrm>
            <a:off x="100648" y="209972"/>
            <a:ext cx="4067944" cy="2497138"/>
          </a:xfrm>
          <a:prstGeom prst="rect">
            <a:avLst/>
          </a:prstGeom>
          <a:ln w="12700">
            <a:solidFill>
              <a:srgbClr val="0000FF"/>
            </a:solidFill>
          </a:ln>
          <a:extLst>
            <a:ext uri="{53640926-AAD7-44D8-BBD7-CCE9431645EC}">
              <a14:shadowObscured xmlns:a14="http://schemas.microsoft.com/office/drawing/2010/main"/>
            </a:ext>
          </a:extLst>
        </p:spPr>
      </p:pic>
      <p:pic>
        <p:nvPicPr>
          <p:cNvPr id="6" name="Immagine 5">
            <a:extLst>
              <a:ext uri="{FF2B5EF4-FFF2-40B4-BE49-F238E27FC236}">
                <a16:creationId xmlns:a16="http://schemas.microsoft.com/office/drawing/2014/main" id="{FAEACFE2-DA02-7442-B73B-85C8E9589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383490"/>
            <a:ext cx="4314896" cy="5109385"/>
          </a:xfrm>
          <a:prstGeom prst="rect">
            <a:avLst/>
          </a:prstGeom>
        </p:spPr>
      </p:pic>
      <p:cxnSp>
        <p:nvCxnSpPr>
          <p:cNvPr id="18" name="Straight Arrow Connector 11">
            <a:extLst>
              <a:ext uri="{FF2B5EF4-FFF2-40B4-BE49-F238E27FC236}">
                <a16:creationId xmlns:a16="http://schemas.microsoft.com/office/drawing/2014/main" id="{DD2A38EE-545C-A545-ADC0-C33F806456B0}"/>
              </a:ext>
            </a:extLst>
          </p:cNvPr>
          <p:cNvCxnSpPr>
            <a:cxnSpLocks noChangeShapeType="1"/>
          </p:cNvCxnSpPr>
          <p:nvPr/>
        </p:nvCxnSpPr>
        <p:spPr bwMode="auto">
          <a:xfrm flipV="1">
            <a:off x="3255577" y="2996952"/>
            <a:ext cx="1532447" cy="508237"/>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54339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EE98E0-17E3-CD46-AB11-40497690ACDA}"/>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E634EC-E1D8-3A45-93CB-CF499EC79684}" type="slidenum">
              <a:rPr lang="it-IT" altLang="it-IT" sz="1200">
                <a:solidFill>
                  <a:srgbClr val="898989"/>
                </a:solidFill>
                <a:latin typeface="Calibri" panose="020F0502020204030204" pitchFamily="34" charset="0"/>
              </a:rPr>
              <a:pPr eaLnBrk="1" hangingPunct="1"/>
              <a:t>31</a:t>
            </a:fld>
            <a:endParaRPr lang="it-IT" altLang="it-IT" sz="1200">
              <a:solidFill>
                <a:srgbClr val="898989"/>
              </a:solidFill>
              <a:latin typeface="Calibri" panose="020F0502020204030204" pitchFamily="34" charset="0"/>
            </a:endParaRPr>
          </a:p>
        </p:txBody>
      </p:sp>
      <p:sp>
        <p:nvSpPr>
          <p:cNvPr id="43011" name="Footer Placeholder 3">
            <a:extLst>
              <a:ext uri="{FF2B5EF4-FFF2-40B4-BE49-F238E27FC236}">
                <a16:creationId xmlns:a16="http://schemas.microsoft.com/office/drawing/2014/main" id="{12B97B86-000E-2949-9368-B85E6630BFCF}"/>
              </a:ext>
            </a:extLst>
          </p:cNvPr>
          <p:cNvSpPr>
            <a:spLocks noGrp="1"/>
          </p:cNvSpPr>
          <p:nvPr>
            <p:ph type="ftr" sz="quarter" idx="11"/>
          </p:nvPr>
        </p:nvSpPr>
        <p:spPr bwMode="auto">
          <a:xfrm>
            <a:off x="0" y="6492875"/>
            <a:ext cx="248376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3012" name="Title 4">
            <a:extLst>
              <a:ext uri="{FF2B5EF4-FFF2-40B4-BE49-F238E27FC236}">
                <a16:creationId xmlns:a16="http://schemas.microsoft.com/office/drawing/2014/main" id="{FEDBB420-0538-2B47-9C98-B9BC259E9988}"/>
              </a:ext>
            </a:extLst>
          </p:cNvPr>
          <p:cNvSpPr>
            <a:spLocks noGrp="1"/>
          </p:cNvSpPr>
          <p:nvPr>
            <p:ph type="ctrTitle"/>
          </p:nvPr>
        </p:nvSpPr>
        <p:spPr>
          <a:xfrm>
            <a:off x="5862636" y="349953"/>
            <a:ext cx="2667000" cy="762000"/>
          </a:xfrm>
        </p:spPr>
        <p:txBody>
          <a:bodyPr anchor="t"/>
          <a:lstStyle/>
          <a:p>
            <a:r>
              <a:rPr lang="it-IT" altLang="it-IT" b="1" dirty="0">
                <a:ea typeface="ＭＳ Ｐゴシック" panose="020B0600070205080204" pitchFamily="34" charset="-128"/>
              </a:rPr>
              <a:t>Quesito 3</a:t>
            </a:r>
          </a:p>
        </p:txBody>
      </p:sp>
      <p:pic>
        <p:nvPicPr>
          <p:cNvPr id="43013" name="Picture 14" descr="Schermata 2015-08-27 alle 11.17.37.png">
            <a:extLst>
              <a:ext uri="{FF2B5EF4-FFF2-40B4-BE49-F238E27FC236}">
                <a16:creationId xmlns:a16="http://schemas.microsoft.com/office/drawing/2014/main" id="{8F51A546-A2D4-DC4C-B506-DDDC381781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68" y="-70063"/>
            <a:ext cx="4800600" cy="229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Box 12">
            <a:extLst>
              <a:ext uri="{FF2B5EF4-FFF2-40B4-BE49-F238E27FC236}">
                <a16:creationId xmlns:a16="http://schemas.microsoft.com/office/drawing/2014/main" id="{59ECBF75-6736-A841-B24B-928AD80DC485}"/>
              </a:ext>
            </a:extLst>
          </p:cNvPr>
          <p:cNvSpPr txBox="1">
            <a:spLocks noChangeArrowheads="1"/>
          </p:cNvSpPr>
          <p:nvPr/>
        </p:nvSpPr>
        <p:spPr bwMode="auto">
          <a:xfrm>
            <a:off x="2988755" y="5948875"/>
            <a:ext cx="3429000" cy="769938"/>
          </a:xfrm>
          <a:prstGeom prst="rect">
            <a:avLst/>
          </a:prstGeom>
          <a:solidFill>
            <a:srgbClr val="FDFFE9"/>
          </a:solidFill>
          <a:ln w="25400">
            <a:solidFill>
              <a:srgbClr val="008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000" b="1" dirty="0">
                <a:latin typeface="Arial Narrow" panose="020B0604020202020204" pitchFamily="34" charset="0"/>
              </a:rPr>
              <a:t>Funzione con una discontinuità in corrispondenza all’ascissa 0</a:t>
            </a:r>
            <a:r>
              <a:rPr lang="it-IT" altLang="it-IT" b="1" dirty="0">
                <a:latin typeface="Arial Narrow" panose="020B0604020202020204" pitchFamily="34" charset="0"/>
              </a:rPr>
              <a:t>.</a:t>
            </a:r>
          </a:p>
        </p:txBody>
      </p:sp>
      <p:cxnSp>
        <p:nvCxnSpPr>
          <p:cNvPr id="14" name="Straight Arrow Connector 13">
            <a:extLst>
              <a:ext uri="{FF2B5EF4-FFF2-40B4-BE49-F238E27FC236}">
                <a16:creationId xmlns:a16="http://schemas.microsoft.com/office/drawing/2014/main" id="{794C2B43-B864-F640-B4F7-BECC6FF30B66}"/>
              </a:ext>
            </a:extLst>
          </p:cNvPr>
          <p:cNvCxnSpPr>
            <a:cxnSpLocks noChangeShapeType="1"/>
          </p:cNvCxnSpPr>
          <p:nvPr/>
        </p:nvCxnSpPr>
        <p:spPr bwMode="auto">
          <a:xfrm rot="10800000" flipV="1">
            <a:off x="7315200" y="3124200"/>
            <a:ext cx="609600" cy="76200"/>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Rettangolo 16">
            <a:extLst>
              <a:ext uri="{FF2B5EF4-FFF2-40B4-BE49-F238E27FC236}">
                <a16:creationId xmlns:a16="http://schemas.microsoft.com/office/drawing/2014/main" id="{F75323FF-8632-A445-9F6F-0E9B771F0FC0}"/>
              </a:ext>
            </a:extLst>
          </p:cNvPr>
          <p:cNvSpPr/>
          <p:nvPr/>
        </p:nvSpPr>
        <p:spPr>
          <a:xfrm>
            <a:off x="1585934" y="4440577"/>
            <a:ext cx="2161034" cy="1323439"/>
          </a:xfrm>
          <a:prstGeom prst="rect">
            <a:avLst/>
          </a:prstGeom>
          <a:solidFill>
            <a:schemeClr val="bg1"/>
          </a:solidFill>
        </p:spPr>
        <p:txBody>
          <a:bodyPr wrap="square">
            <a:spAutoFit/>
          </a:bodyPr>
          <a:lstStyle/>
          <a:p>
            <a:pPr marL="323850" lvl="0" indent="-265113" algn="ctr">
              <a:spcAft>
                <a:spcPts val="0"/>
              </a:spcAft>
              <a:buClr>
                <a:srgbClr val="000000"/>
              </a:buClr>
              <a:buSzPts val="1200"/>
            </a:pPr>
            <a:r>
              <a:rPr lang="it-IT" sz="1600" b="1" dirty="0">
                <a:solidFill>
                  <a:srgbClr val="000000"/>
                </a:solidFill>
                <a:effectLst/>
                <a:latin typeface="Times New Roman" panose="02020603050405020304" pitchFamily="18" charset="0"/>
                <a:ea typeface="Cambria" panose="02040503050406030204" pitchFamily="18" charset="0"/>
              </a:rPr>
              <a:t>Funzione 4</a:t>
            </a:r>
          </a:p>
          <a:p>
            <a:pPr marL="177800" lvl="0" indent="-149225">
              <a:spcAft>
                <a:spcPts val="0"/>
              </a:spcAft>
              <a:buClr>
                <a:srgbClr val="000000"/>
              </a:buClr>
              <a:buSzPts val="1200"/>
            </a:pPr>
            <a:r>
              <a:rPr lang="it-IT" sz="1600" b="1" dirty="0" err="1">
                <a:solidFill>
                  <a:srgbClr val="000000"/>
                </a:solidFill>
                <a:effectLst/>
                <a:latin typeface="Times New Roman" panose="02020603050405020304" pitchFamily="18" charset="0"/>
                <a:ea typeface="Cambria" panose="02040503050406030204" pitchFamily="18" charset="0"/>
              </a:rPr>
              <a:t>f</a:t>
            </a:r>
            <a:r>
              <a:rPr lang="it-IT" sz="1600" b="1" dirty="0">
                <a:solidFill>
                  <a:srgbClr val="000000"/>
                </a:solidFill>
                <a:effectLst/>
                <a:latin typeface="Times New Roman" panose="02020603050405020304" pitchFamily="18" charset="0"/>
                <a:ea typeface="Cambria" panose="02040503050406030204" pitchFamily="18" charset="0"/>
              </a:rPr>
              <a:t>. </a:t>
            </a:r>
            <a:r>
              <a:rPr lang="it-IT" sz="1600" dirty="0">
                <a:solidFill>
                  <a:srgbClr val="000000"/>
                </a:solidFill>
                <a:latin typeface="Times New Roman" panose="02020603050405020304" pitchFamily="18" charset="0"/>
                <a:ea typeface="Cambria" panose="02040503050406030204" pitchFamily="18" charset="0"/>
              </a:rPr>
              <a:t>Per la funzione non è vera la 2° condizione del teorema di Rolle e la tesi non è vera.</a:t>
            </a:r>
            <a:endParaRPr lang="it-IT" sz="1600" b="1" dirty="0">
              <a:solidFill>
                <a:srgbClr val="000000"/>
              </a:solidFill>
              <a:effectLst/>
              <a:latin typeface="Times New Roman" panose="02020603050405020304" pitchFamily="18" charset="0"/>
              <a:ea typeface="Cambria" panose="02040503050406030204" pitchFamily="18" charset="0"/>
            </a:endParaRPr>
          </a:p>
        </p:txBody>
      </p:sp>
      <p:pic>
        <p:nvPicPr>
          <p:cNvPr id="8" name="Immagine 7">
            <a:extLst>
              <a:ext uri="{FF2B5EF4-FFF2-40B4-BE49-F238E27FC236}">
                <a16:creationId xmlns:a16="http://schemas.microsoft.com/office/drawing/2014/main" id="{C88A1CBE-68B1-4E43-9F21-C8D1EB792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886" y="2190946"/>
            <a:ext cx="7604070" cy="3758334"/>
          </a:xfrm>
          <a:prstGeom prst="rect">
            <a:avLst/>
          </a:prstGeom>
        </p:spPr>
      </p:pic>
      <p:cxnSp>
        <p:nvCxnSpPr>
          <p:cNvPr id="16" name="Straight Arrow Connector 15">
            <a:extLst>
              <a:ext uri="{FF2B5EF4-FFF2-40B4-BE49-F238E27FC236}">
                <a16:creationId xmlns:a16="http://schemas.microsoft.com/office/drawing/2014/main" id="{554AE9A1-C01B-6F49-89D2-868FEA4F1F66}"/>
              </a:ext>
            </a:extLst>
          </p:cNvPr>
          <p:cNvCxnSpPr>
            <a:cxnSpLocks noChangeShapeType="1"/>
          </p:cNvCxnSpPr>
          <p:nvPr/>
        </p:nvCxnSpPr>
        <p:spPr bwMode="auto">
          <a:xfrm flipV="1">
            <a:off x="4703255" y="5776025"/>
            <a:ext cx="361626" cy="338367"/>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015" name="TextBox 6">
            <a:extLst>
              <a:ext uri="{FF2B5EF4-FFF2-40B4-BE49-F238E27FC236}">
                <a16:creationId xmlns:a16="http://schemas.microsoft.com/office/drawing/2014/main" id="{910067B7-C19E-3547-B0BE-199DB54BBC30}"/>
              </a:ext>
            </a:extLst>
          </p:cNvPr>
          <p:cNvSpPr txBox="1">
            <a:spLocks noChangeArrowheads="1"/>
          </p:cNvSpPr>
          <p:nvPr/>
        </p:nvSpPr>
        <p:spPr bwMode="auto">
          <a:xfrm>
            <a:off x="7901020" y="2293937"/>
            <a:ext cx="1209675" cy="830263"/>
          </a:xfrm>
          <a:prstGeom prst="rect">
            <a:avLst/>
          </a:prstGeom>
          <a:solidFill>
            <a:srgbClr val="FDFFE9"/>
          </a:solidFill>
          <a:ln w="25400">
            <a:solidFill>
              <a:srgbClr val="008000"/>
            </a:solidFill>
            <a:miter lim="800000"/>
            <a:headEnd/>
            <a:tailEnd/>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dirty="0" err="1">
                <a:latin typeface="Arial Narrow" panose="020B0604020202020204" pitchFamily="34" charset="0"/>
              </a:rPr>
              <a:t>f</a:t>
            </a:r>
            <a:r>
              <a:rPr lang="it-IT" altLang="it-IT" b="1" dirty="0">
                <a:latin typeface="Arial Narrow" panose="020B0604020202020204" pitchFamily="34" charset="0"/>
              </a:rPr>
              <a:t>(0) = 0</a:t>
            </a:r>
          </a:p>
          <a:p>
            <a:pPr eaLnBrk="1" hangingPunct="1"/>
            <a:r>
              <a:rPr lang="it-IT" altLang="it-IT" b="1" dirty="0" err="1">
                <a:latin typeface="Arial Narrow" panose="020B0604020202020204" pitchFamily="34" charset="0"/>
              </a:rPr>
              <a:t>f</a:t>
            </a:r>
            <a:r>
              <a:rPr lang="it-IT" altLang="it-IT" b="1" dirty="0">
                <a:latin typeface="Arial Narrow" panose="020B0604020202020204" pitchFamily="34" charset="0"/>
              </a:rPr>
              <a:t>(2) = 3</a:t>
            </a:r>
          </a:p>
        </p:txBody>
      </p:sp>
      <p:sp>
        <p:nvSpPr>
          <p:cNvPr id="43016" name="TextBox 8">
            <a:extLst>
              <a:ext uri="{FF2B5EF4-FFF2-40B4-BE49-F238E27FC236}">
                <a16:creationId xmlns:a16="http://schemas.microsoft.com/office/drawing/2014/main" id="{9DD57403-1102-4D43-B927-D1F00C267F64}"/>
              </a:ext>
            </a:extLst>
          </p:cNvPr>
          <p:cNvSpPr txBox="1">
            <a:spLocks noChangeArrowheads="1"/>
          </p:cNvSpPr>
          <p:nvPr/>
        </p:nvSpPr>
        <p:spPr bwMode="auto">
          <a:xfrm>
            <a:off x="83468" y="2515193"/>
            <a:ext cx="1905000" cy="923925"/>
          </a:xfrm>
          <a:prstGeom prst="rect">
            <a:avLst/>
          </a:prstGeom>
          <a:solidFill>
            <a:srgbClr val="FDFFE9"/>
          </a:solidFill>
          <a:ln w="25400">
            <a:solidFill>
              <a:srgbClr val="008000"/>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800" b="1" dirty="0">
                <a:latin typeface="Arial Narrow" panose="020B0604020202020204" pitchFamily="34" charset="0"/>
              </a:rPr>
              <a:t>Funzione continua, ma non derivabile nel punto (0, 0).</a:t>
            </a:r>
          </a:p>
        </p:txBody>
      </p:sp>
      <p:sp>
        <p:nvSpPr>
          <p:cNvPr id="20" name="CasellaDiTesto 19">
            <a:extLst>
              <a:ext uri="{FF2B5EF4-FFF2-40B4-BE49-F238E27FC236}">
                <a16:creationId xmlns:a16="http://schemas.microsoft.com/office/drawing/2014/main" id="{4CD51696-0794-2C4D-B159-A615717D7380}"/>
              </a:ext>
            </a:extLst>
          </p:cNvPr>
          <p:cNvSpPr txBox="1"/>
          <p:nvPr/>
        </p:nvSpPr>
        <p:spPr>
          <a:xfrm>
            <a:off x="5906052" y="1042480"/>
            <a:ext cx="2623584" cy="523220"/>
          </a:xfrm>
          <a:prstGeom prst="rect">
            <a:avLst/>
          </a:prstGeom>
          <a:solidFill>
            <a:srgbClr val="FFF9CB"/>
          </a:solidFill>
        </p:spPr>
        <p:txBody>
          <a:bodyPr wrap="square" rtlCol="0">
            <a:spAutoFit/>
          </a:bodyPr>
          <a:lstStyle/>
          <a:p>
            <a:r>
              <a:rPr lang="it-IT" sz="2800" b="1" dirty="0">
                <a:solidFill>
                  <a:srgbClr val="0000FF"/>
                </a:solidFill>
              </a:rPr>
              <a:t>Funzioni 4,6,7</a:t>
            </a:r>
          </a:p>
        </p:txBody>
      </p:sp>
    </p:spTree>
    <p:extLst>
      <p:ext uri="{BB962C8B-B14F-4D97-AF65-F5344CB8AC3E}">
        <p14:creationId xmlns:p14="http://schemas.microsoft.com/office/powerpoint/2010/main" val="299774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47FF7A-8BAB-6D4D-B6BA-3A3E7FCB060A}"/>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4E8E38F-D07C-3641-85C7-8B5F2DDAC998}" type="slidenum">
              <a:rPr lang="it-IT" altLang="it-IT" sz="1200">
                <a:solidFill>
                  <a:srgbClr val="898989"/>
                </a:solidFill>
                <a:latin typeface="Calibri" panose="020F0502020204030204" pitchFamily="34" charset="0"/>
              </a:rPr>
              <a:pPr eaLnBrk="1" hangingPunct="1"/>
              <a:t>32</a:t>
            </a:fld>
            <a:endParaRPr lang="it-IT" altLang="it-IT" sz="1200">
              <a:solidFill>
                <a:srgbClr val="898989"/>
              </a:solidFill>
              <a:latin typeface="Calibri" panose="020F0502020204030204" pitchFamily="34" charset="0"/>
            </a:endParaRPr>
          </a:p>
        </p:txBody>
      </p:sp>
      <p:sp>
        <p:nvSpPr>
          <p:cNvPr id="44035" name="Footer Placeholder 3">
            <a:extLst>
              <a:ext uri="{FF2B5EF4-FFF2-40B4-BE49-F238E27FC236}">
                <a16:creationId xmlns:a16="http://schemas.microsoft.com/office/drawing/2014/main" id="{1C813ED2-9888-C348-A6E4-D7D0E4EC74F3}"/>
              </a:ext>
            </a:extLst>
          </p:cNvPr>
          <p:cNvSpPr>
            <a:spLocks noGrp="1"/>
          </p:cNvSpPr>
          <p:nvPr>
            <p:ph type="ftr" sz="quarter" idx="11"/>
          </p:nvPr>
        </p:nvSpPr>
        <p:spPr bwMode="auto">
          <a:xfrm>
            <a:off x="0" y="6492875"/>
            <a:ext cx="2627784" cy="104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44036" name="Title 4">
            <a:extLst>
              <a:ext uri="{FF2B5EF4-FFF2-40B4-BE49-F238E27FC236}">
                <a16:creationId xmlns:a16="http://schemas.microsoft.com/office/drawing/2014/main" id="{C0A91BB7-944F-2B46-80CC-20A2DE79369E}"/>
              </a:ext>
            </a:extLst>
          </p:cNvPr>
          <p:cNvSpPr>
            <a:spLocks noGrp="1"/>
          </p:cNvSpPr>
          <p:nvPr>
            <p:ph type="ctrTitle"/>
          </p:nvPr>
        </p:nvSpPr>
        <p:spPr>
          <a:xfrm>
            <a:off x="5410200" y="304800"/>
            <a:ext cx="3352800" cy="762000"/>
          </a:xfrm>
        </p:spPr>
        <p:txBody>
          <a:bodyPr anchor="t"/>
          <a:lstStyle/>
          <a:p>
            <a:r>
              <a:rPr lang="it-IT" altLang="it-IT" b="1">
                <a:ea typeface="ＭＳ Ｐゴシック" panose="020B0600070205080204" pitchFamily="34" charset="-128"/>
              </a:rPr>
              <a:t>Quesiti 3 e 4</a:t>
            </a:r>
          </a:p>
        </p:txBody>
      </p:sp>
      <p:pic>
        <p:nvPicPr>
          <p:cNvPr id="44037" name="Picture 6" descr="Schermata 2015-08-27 alle 11.17.37.png">
            <a:extLst>
              <a:ext uri="{FF2B5EF4-FFF2-40B4-BE49-F238E27FC236}">
                <a16:creationId xmlns:a16="http://schemas.microsoft.com/office/drawing/2014/main" id="{46BD397A-61BC-AA4A-8D71-2957302DA0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215963A1-5454-EC4A-970C-C145294A5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0" y="2852936"/>
            <a:ext cx="9144000" cy="3106286"/>
          </a:xfrm>
          <a:prstGeom prst="rect">
            <a:avLst/>
          </a:prstGeom>
        </p:spPr>
      </p:pic>
      <p:sp>
        <p:nvSpPr>
          <p:cNvPr id="9" name="CasellaDiTesto 8">
            <a:extLst>
              <a:ext uri="{FF2B5EF4-FFF2-40B4-BE49-F238E27FC236}">
                <a16:creationId xmlns:a16="http://schemas.microsoft.com/office/drawing/2014/main" id="{748D3DC8-1E99-FE43-B322-EF8C91FBAF4E}"/>
              </a:ext>
            </a:extLst>
          </p:cNvPr>
          <p:cNvSpPr txBox="1"/>
          <p:nvPr/>
        </p:nvSpPr>
        <p:spPr>
          <a:xfrm>
            <a:off x="6156176" y="1032257"/>
            <a:ext cx="2185528" cy="523220"/>
          </a:xfrm>
          <a:prstGeom prst="rect">
            <a:avLst/>
          </a:prstGeom>
          <a:solidFill>
            <a:srgbClr val="FFF9CB"/>
          </a:solidFill>
        </p:spPr>
        <p:txBody>
          <a:bodyPr wrap="square" rtlCol="0">
            <a:spAutoFit/>
          </a:bodyPr>
          <a:lstStyle/>
          <a:p>
            <a:r>
              <a:rPr lang="it-IT" sz="2800" b="1" dirty="0">
                <a:solidFill>
                  <a:srgbClr val="0000FF"/>
                </a:solidFill>
              </a:rPr>
              <a:t>Funzione 5</a:t>
            </a:r>
          </a:p>
        </p:txBody>
      </p:sp>
    </p:spTree>
    <p:extLst>
      <p:ext uri="{BB962C8B-B14F-4D97-AF65-F5344CB8AC3E}">
        <p14:creationId xmlns:p14="http://schemas.microsoft.com/office/powerpoint/2010/main" val="4123225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4C4E7-5004-5B4E-ABDA-AF9BAD747CD0}"/>
              </a:ext>
            </a:extLst>
          </p:cNvPr>
          <p:cNvSpPr>
            <a:spLocks noGrp="1"/>
          </p:cNvSpPr>
          <p:nvPr>
            <p:ph type="sldNum" sz="quarter" idx="12"/>
          </p:nvPr>
        </p:nvSpPr>
        <p:spPr>
          <a:xfrm>
            <a:off x="67056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0753FC-E47A-864F-BC36-AC2931D26CC7}" type="slidenum">
              <a:rPr lang="it-IT" altLang="it-IT" sz="1200">
                <a:solidFill>
                  <a:srgbClr val="898989"/>
                </a:solidFill>
                <a:latin typeface="Calibri" panose="020F0502020204030204" pitchFamily="34" charset="0"/>
              </a:rPr>
              <a:pPr eaLnBrk="1" hangingPunct="1"/>
              <a:t>33</a:t>
            </a:fld>
            <a:endParaRPr lang="it-IT" altLang="it-IT" sz="1200">
              <a:solidFill>
                <a:srgbClr val="898989"/>
              </a:solidFill>
              <a:latin typeface="Calibri" panose="020F0502020204030204" pitchFamily="34" charset="0"/>
            </a:endParaRPr>
          </a:p>
        </p:txBody>
      </p:sp>
      <p:sp>
        <p:nvSpPr>
          <p:cNvPr id="45059" name="Footer Placeholder 3">
            <a:extLst>
              <a:ext uri="{FF2B5EF4-FFF2-40B4-BE49-F238E27FC236}">
                <a16:creationId xmlns:a16="http://schemas.microsoft.com/office/drawing/2014/main" id="{3F67B8AA-3B0A-0047-B6A8-CA69E52030A2}"/>
              </a:ext>
            </a:extLst>
          </p:cNvPr>
          <p:cNvSpPr>
            <a:spLocks noGrp="1"/>
          </p:cNvSpPr>
          <p:nvPr>
            <p:ph type="ftr" sz="quarter" idx="11"/>
          </p:nvPr>
        </p:nvSpPr>
        <p:spPr bwMode="auto">
          <a:xfrm>
            <a:off x="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sp>
        <p:nvSpPr>
          <p:cNvPr id="45060" name="Title 4">
            <a:extLst>
              <a:ext uri="{FF2B5EF4-FFF2-40B4-BE49-F238E27FC236}">
                <a16:creationId xmlns:a16="http://schemas.microsoft.com/office/drawing/2014/main" id="{F73B0D95-5CCB-3841-84A5-8215715ADCE8}"/>
              </a:ext>
            </a:extLst>
          </p:cNvPr>
          <p:cNvSpPr>
            <a:spLocks noGrp="1"/>
          </p:cNvSpPr>
          <p:nvPr>
            <p:ph type="ctrTitle"/>
          </p:nvPr>
        </p:nvSpPr>
        <p:spPr>
          <a:xfrm>
            <a:off x="2133600" y="0"/>
            <a:ext cx="4876800" cy="762000"/>
          </a:xfrm>
        </p:spPr>
        <p:txBody>
          <a:bodyPr anchor="t"/>
          <a:lstStyle/>
          <a:p>
            <a:r>
              <a:rPr lang="it-IT" altLang="it-IT" b="1">
                <a:ea typeface="ＭＳ Ｐゴシック" panose="020B0600070205080204" pitchFamily="34" charset="-128"/>
              </a:rPr>
              <a:t>Quesiti 5, 6 e 7</a:t>
            </a:r>
          </a:p>
        </p:txBody>
      </p:sp>
      <p:pic>
        <p:nvPicPr>
          <p:cNvPr id="45061" name="Picture 9" descr="Schermata 2015-08-27 alle 17.15.15.png">
            <a:extLst>
              <a:ext uri="{FF2B5EF4-FFF2-40B4-BE49-F238E27FC236}">
                <a16:creationId xmlns:a16="http://schemas.microsoft.com/office/drawing/2014/main" id="{7DF4256D-EFB7-4D4A-AC81-9BE2A4E915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1752600"/>
            <a:ext cx="39925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Schermata 2015-08-27 alle 17.15.02.png">
            <a:extLst>
              <a:ext uri="{FF2B5EF4-FFF2-40B4-BE49-F238E27FC236}">
                <a16:creationId xmlns:a16="http://schemas.microsoft.com/office/drawing/2014/main" id="{8AA423FE-254D-EC47-AAE5-89BFFD5C6F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0"/>
            <a:ext cx="61341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1" descr="Schermata 2015-08-27 alle 17.14.51.png">
            <a:extLst>
              <a:ext uri="{FF2B5EF4-FFF2-40B4-BE49-F238E27FC236}">
                <a16:creationId xmlns:a16="http://schemas.microsoft.com/office/drawing/2014/main" id="{38A20433-49A6-C949-834A-A9969AC943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395922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2" descr="Schermata 2015-08-27 alle 17.21.15.png">
            <a:extLst>
              <a:ext uri="{FF2B5EF4-FFF2-40B4-BE49-F238E27FC236}">
                <a16:creationId xmlns:a16="http://schemas.microsoft.com/office/drawing/2014/main" id="{ED43B0DF-DD43-F545-81B6-6B0BC9A7CB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62000"/>
            <a:ext cx="8458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98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a:extLst>
              <a:ext uri="{FF2B5EF4-FFF2-40B4-BE49-F238E27FC236}">
                <a16:creationId xmlns:a16="http://schemas.microsoft.com/office/drawing/2014/main" id="{86180451-89BE-C341-B1B0-B681414B70B4}"/>
              </a:ext>
            </a:extLst>
          </p:cNvPr>
          <p:cNvSpPr>
            <a:spLocks noGrp="1"/>
          </p:cNvSpPr>
          <p:nvPr>
            <p:ph type="ctrTitle"/>
          </p:nvPr>
        </p:nvSpPr>
        <p:spPr>
          <a:xfrm>
            <a:off x="304800" y="381000"/>
            <a:ext cx="8458200" cy="609600"/>
          </a:xfrm>
        </p:spPr>
        <p:txBody>
          <a:bodyPr anchor="t"/>
          <a:lstStyle/>
          <a:p>
            <a:pPr eaLnBrk="1" hangingPunct="1"/>
            <a:r>
              <a:rPr lang="it-IT" altLang="it-IT" b="1">
                <a:ea typeface="ＭＳ Ｐゴシック" panose="020B0600070205080204" pitchFamily="34" charset="-128"/>
              </a:rPr>
              <a:t>Uno sguardo alla storia</a:t>
            </a:r>
          </a:p>
        </p:txBody>
      </p:sp>
      <p:sp>
        <p:nvSpPr>
          <p:cNvPr id="3" name="Slide Number Placeholder 2">
            <a:extLst>
              <a:ext uri="{FF2B5EF4-FFF2-40B4-BE49-F238E27FC236}">
                <a16:creationId xmlns:a16="http://schemas.microsoft.com/office/drawing/2014/main" id="{D72877EC-5093-F943-BA27-C7B81BCC5EEC}"/>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D70E52-5BB9-484B-BCA9-160DDC876A12}" type="slidenum">
              <a:rPr lang="it-IT" altLang="it-IT" sz="1200">
                <a:solidFill>
                  <a:srgbClr val="898989"/>
                </a:solidFill>
                <a:latin typeface="Calibri" panose="020F0502020204030204" pitchFamily="34" charset="0"/>
              </a:rPr>
              <a:pPr eaLnBrk="1" hangingPunct="1"/>
              <a:t>34</a:t>
            </a:fld>
            <a:endParaRPr lang="it-IT" altLang="it-IT" sz="1200">
              <a:solidFill>
                <a:srgbClr val="898989"/>
              </a:solidFill>
              <a:latin typeface="Calibri" panose="020F0502020204030204" pitchFamily="34" charset="0"/>
            </a:endParaRPr>
          </a:p>
        </p:txBody>
      </p:sp>
      <p:sp>
        <p:nvSpPr>
          <p:cNvPr id="46084" name="Footer Placeholder 3">
            <a:extLst>
              <a:ext uri="{FF2B5EF4-FFF2-40B4-BE49-F238E27FC236}">
                <a16:creationId xmlns:a16="http://schemas.microsoft.com/office/drawing/2014/main" id="{26AB347F-8397-8541-83D2-9CBBF66FA19C}"/>
              </a:ext>
            </a:extLst>
          </p:cNvPr>
          <p:cNvSpPr>
            <a:spLocks noGrp="1"/>
          </p:cNvSpPr>
          <p:nvPr>
            <p:ph type="ftr" sz="quarter" idx="11"/>
          </p:nvPr>
        </p:nvSpPr>
        <p:spPr bwMode="auto">
          <a:xfrm>
            <a:off x="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a:solidFill>
                  <a:srgbClr val="898989"/>
                </a:solidFill>
                <a:latin typeface="Calibri" panose="020F0502020204030204" pitchFamily="34" charset="0"/>
              </a:rPr>
              <a:t>Stefano Volpe e Daniela Valenti</a:t>
            </a:r>
          </a:p>
        </p:txBody>
      </p:sp>
      <p:pic>
        <p:nvPicPr>
          <p:cNvPr id="46085" name="Immagine 2" descr="Michel Rolle.gif">
            <a:extLst>
              <a:ext uri="{FF2B5EF4-FFF2-40B4-BE49-F238E27FC236}">
                <a16:creationId xmlns:a16="http://schemas.microsoft.com/office/drawing/2014/main" id="{96841B17-2723-024E-8EDC-25FC5E44E3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5">
            <a:extLst>
              <a:ext uri="{FF2B5EF4-FFF2-40B4-BE49-F238E27FC236}">
                <a16:creationId xmlns:a16="http://schemas.microsoft.com/office/drawing/2014/main" id="{402A369D-04A6-0C4A-8E6D-0D2B1267A774}"/>
              </a:ext>
            </a:extLst>
          </p:cNvPr>
          <p:cNvSpPr txBox="1">
            <a:spLocks noChangeArrowheads="1"/>
          </p:cNvSpPr>
          <p:nvPr/>
        </p:nvSpPr>
        <p:spPr bwMode="auto">
          <a:xfrm>
            <a:off x="1066800" y="1219200"/>
            <a:ext cx="1657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Michel Rolle</a:t>
            </a:r>
          </a:p>
        </p:txBody>
      </p:sp>
      <p:sp>
        <p:nvSpPr>
          <p:cNvPr id="46087" name="TextBox 6">
            <a:extLst>
              <a:ext uri="{FF2B5EF4-FFF2-40B4-BE49-F238E27FC236}">
                <a16:creationId xmlns:a16="http://schemas.microsoft.com/office/drawing/2014/main" id="{EB9AE062-7977-0447-A90C-E5ACCDBCB65E}"/>
              </a:ext>
            </a:extLst>
          </p:cNvPr>
          <p:cNvSpPr txBox="1">
            <a:spLocks noChangeArrowheads="1"/>
          </p:cNvSpPr>
          <p:nvPr/>
        </p:nvSpPr>
        <p:spPr bwMode="auto">
          <a:xfrm>
            <a:off x="685800" y="43434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Francia 1652 - 1719</a:t>
            </a:r>
          </a:p>
        </p:txBody>
      </p:sp>
      <p:pic>
        <p:nvPicPr>
          <p:cNvPr id="46088" name="Picture 7" descr="lagrange.jpg">
            <a:extLst>
              <a:ext uri="{FF2B5EF4-FFF2-40B4-BE49-F238E27FC236}">
                <a16:creationId xmlns:a16="http://schemas.microsoft.com/office/drawing/2014/main" id="{A3C34F83-5E7A-7B44-BF05-48A399EAA26E}"/>
              </a:ext>
            </a:extLst>
          </p:cNvPr>
          <p:cNvPicPr>
            <a:picLocks noChangeAspect="1"/>
          </p:cNvPicPr>
          <p:nvPr/>
        </p:nvPicPr>
        <p:blipFill>
          <a:blip r:embed="rId3">
            <a:extLst>
              <a:ext uri="{28A0092B-C50C-407E-A947-70E740481C1C}">
                <a14:useLocalDpi xmlns:a14="http://schemas.microsoft.com/office/drawing/2010/main" val="0"/>
              </a:ext>
            </a:extLst>
          </a:blip>
          <a:srcRect l="19527" r="18399" b="35556"/>
          <a:stretch>
            <a:fillRect/>
          </a:stretch>
        </p:blipFill>
        <p:spPr bwMode="auto">
          <a:xfrm>
            <a:off x="5334000" y="1600200"/>
            <a:ext cx="26019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Box 8">
            <a:extLst>
              <a:ext uri="{FF2B5EF4-FFF2-40B4-BE49-F238E27FC236}">
                <a16:creationId xmlns:a16="http://schemas.microsoft.com/office/drawing/2014/main" id="{04D7DEF3-AA6B-9B4D-B494-C79DAB19FF59}"/>
              </a:ext>
            </a:extLst>
          </p:cNvPr>
          <p:cNvSpPr txBox="1">
            <a:spLocks noChangeArrowheads="1"/>
          </p:cNvSpPr>
          <p:nvPr/>
        </p:nvSpPr>
        <p:spPr bwMode="auto">
          <a:xfrm>
            <a:off x="5410200" y="1219200"/>
            <a:ext cx="254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Giuseppe Lagrange</a:t>
            </a:r>
          </a:p>
        </p:txBody>
      </p:sp>
      <p:sp>
        <p:nvSpPr>
          <p:cNvPr id="46090" name="TextBox 9">
            <a:extLst>
              <a:ext uri="{FF2B5EF4-FFF2-40B4-BE49-F238E27FC236}">
                <a16:creationId xmlns:a16="http://schemas.microsoft.com/office/drawing/2014/main" id="{6D5B9D57-42A1-DA4B-8E56-FF9DF5570980}"/>
              </a:ext>
            </a:extLst>
          </p:cNvPr>
          <p:cNvSpPr txBox="1">
            <a:spLocks noChangeArrowheads="1"/>
          </p:cNvSpPr>
          <p:nvPr/>
        </p:nvSpPr>
        <p:spPr bwMode="auto">
          <a:xfrm>
            <a:off x="5410200" y="43434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Italia 1736 - 1813</a:t>
            </a:r>
          </a:p>
        </p:txBody>
      </p:sp>
      <p:sp>
        <p:nvSpPr>
          <p:cNvPr id="46091" name="TextBox 10">
            <a:extLst>
              <a:ext uri="{FF2B5EF4-FFF2-40B4-BE49-F238E27FC236}">
                <a16:creationId xmlns:a16="http://schemas.microsoft.com/office/drawing/2014/main" id="{17672593-37F0-CD46-A284-FD368AC2CCB9}"/>
              </a:ext>
            </a:extLst>
          </p:cNvPr>
          <p:cNvSpPr txBox="1">
            <a:spLocks noChangeArrowheads="1"/>
          </p:cNvSpPr>
          <p:nvPr/>
        </p:nvSpPr>
        <p:spPr bwMode="auto">
          <a:xfrm>
            <a:off x="381000" y="49530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a:latin typeface="Arial Narrow" panose="020B0604020202020204" pitchFamily="34" charset="0"/>
              </a:rPr>
              <a:t>Nello sviluppo storico della matematica troviamo prima, nel 1690,  il teorema di Rolle nell’ambito di studi sulla risoluzione di equazioni e, circa un secolo dopo, il teorema del valor medio  di Lagrange. Vari percorsi dimostrativi intrecciano i due teoremi.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5B060F-B590-2A4C-BC9C-8FC605DBBCE3}"/>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B6225D-0DD9-6045-A03E-4C86EAC485A6}" type="slidenum">
              <a:rPr lang="it-IT" altLang="it-IT" sz="1200">
                <a:solidFill>
                  <a:srgbClr val="898989"/>
                </a:solidFill>
                <a:latin typeface="Calibri" panose="020F0502020204030204" pitchFamily="34" charset="0"/>
              </a:rPr>
              <a:pPr eaLnBrk="1" hangingPunct="1"/>
              <a:t>4</a:t>
            </a:fld>
            <a:endParaRPr lang="it-IT" altLang="it-IT" sz="1200">
              <a:solidFill>
                <a:srgbClr val="898989"/>
              </a:solidFill>
              <a:latin typeface="Calibri" panose="020F0502020204030204" pitchFamily="34" charset="0"/>
            </a:endParaRPr>
          </a:p>
        </p:txBody>
      </p:sp>
      <p:sp>
        <p:nvSpPr>
          <p:cNvPr id="17411" name="Footer Placeholder 3">
            <a:extLst>
              <a:ext uri="{FF2B5EF4-FFF2-40B4-BE49-F238E27FC236}">
                <a16:creationId xmlns:a16="http://schemas.microsoft.com/office/drawing/2014/main" id="{814110C9-AA90-D245-877D-9492EBF028DB}"/>
              </a:ext>
            </a:extLst>
          </p:cNvPr>
          <p:cNvSpPr>
            <a:spLocks noGrp="1"/>
          </p:cNvSpPr>
          <p:nvPr>
            <p:ph type="ftr" sz="quarter" idx="11"/>
          </p:nvPr>
        </p:nvSpPr>
        <p:spPr bwMode="auto">
          <a:xfrm>
            <a:off x="0" y="6492875"/>
            <a:ext cx="23397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17412" name="Title 4">
            <a:extLst>
              <a:ext uri="{FF2B5EF4-FFF2-40B4-BE49-F238E27FC236}">
                <a16:creationId xmlns:a16="http://schemas.microsoft.com/office/drawing/2014/main" id="{783AD464-B39A-544C-BF87-4B34A39AC9AB}"/>
              </a:ext>
            </a:extLst>
          </p:cNvPr>
          <p:cNvSpPr>
            <a:spLocks noGrp="1"/>
          </p:cNvSpPr>
          <p:nvPr>
            <p:ph type="ctrTitle"/>
          </p:nvPr>
        </p:nvSpPr>
        <p:spPr>
          <a:xfrm>
            <a:off x="232510" y="412470"/>
            <a:ext cx="8153400" cy="762000"/>
          </a:xfrm>
        </p:spPr>
        <p:txBody>
          <a:bodyPr anchor="t"/>
          <a:lstStyle/>
          <a:p>
            <a:r>
              <a:rPr lang="it-IT" altLang="it-IT" sz="4000" b="1" dirty="0">
                <a:latin typeface="Arial Narrow" panose="020B0604020202020204" pitchFamily="34" charset="0"/>
                <a:ea typeface="ＭＳ Ｐゴシック" panose="020B0600070205080204" pitchFamily="34" charset="-128"/>
              </a:rPr>
              <a:t>Una figura per osservare e riflettere</a:t>
            </a:r>
          </a:p>
        </p:txBody>
      </p:sp>
      <p:pic>
        <p:nvPicPr>
          <p:cNvPr id="17414" name="Picture 10" descr="Schermata 2015-08-22 alle 15.57.50.png">
            <a:extLst>
              <a:ext uri="{FF2B5EF4-FFF2-40B4-BE49-F238E27FC236}">
                <a16:creationId xmlns:a16="http://schemas.microsoft.com/office/drawing/2014/main" id="{8E6EA668-B563-C443-A721-E899F8B64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04260"/>
            <a:ext cx="4767199" cy="392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a:extLst>
              <a:ext uri="{FF2B5EF4-FFF2-40B4-BE49-F238E27FC236}">
                <a16:creationId xmlns:a16="http://schemas.microsoft.com/office/drawing/2014/main" id="{87EFA286-55BB-7749-A4DA-4E9AD36BDF56}"/>
              </a:ext>
            </a:extLst>
          </p:cNvPr>
          <p:cNvCxnSpPr>
            <a:cxnSpLocks noChangeShapeType="1"/>
          </p:cNvCxnSpPr>
          <p:nvPr/>
        </p:nvCxnSpPr>
        <p:spPr bwMode="auto">
          <a:xfrm flipV="1">
            <a:off x="2805847" y="4495800"/>
            <a:ext cx="623153" cy="1066800"/>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351C8106-2703-0140-BBCC-6895BBC8E086}"/>
              </a:ext>
            </a:extLst>
          </p:cNvPr>
          <p:cNvCxnSpPr>
            <a:cxnSpLocks noChangeShapeType="1"/>
          </p:cNvCxnSpPr>
          <p:nvPr/>
        </p:nvCxnSpPr>
        <p:spPr bwMode="auto">
          <a:xfrm flipH="1" flipV="1">
            <a:off x="3810000" y="4267200"/>
            <a:ext cx="1167021" cy="1366004"/>
          </a:xfrm>
          <a:prstGeom prst="straightConnector1">
            <a:avLst/>
          </a:prstGeom>
          <a:noFill/>
          <a:ln w="25400">
            <a:solidFill>
              <a:srgbClr val="7F7F7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18DEC241-D841-0841-BD36-56A829DD6FC2}"/>
              </a:ext>
            </a:extLst>
          </p:cNvPr>
          <p:cNvCxnSpPr>
            <a:cxnSpLocks noChangeShapeType="1"/>
          </p:cNvCxnSpPr>
          <p:nvPr/>
        </p:nvCxnSpPr>
        <p:spPr bwMode="auto">
          <a:xfrm flipH="1">
            <a:off x="5220072" y="4564841"/>
            <a:ext cx="1514598" cy="650883"/>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7421" name="Picture 43" descr="Schermata 2015-08-22 alle 16.33.42.png">
            <a:extLst>
              <a:ext uri="{FF2B5EF4-FFF2-40B4-BE49-F238E27FC236}">
                <a16:creationId xmlns:a16="http://schemas.microsoft.com/office/drawing/2014/main" id="{3D0E9EB8-7995-7146-9190-FF33BED416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510" y="5486492"/>
            <a:ext cx="2971338" cy="1017309"/>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7422" name="Picture 44" descr="Schermata 2015-08-22 alle 16.35.01.png">
            <a:extLst>
              <a:ext uri="{FF2B5EF4-FFF2-40B4-BE49-F238E27FC236}">
                <a16:creationId xmlns:a16="http://schemas.microsoft.com/office/drawing/2014/main" id="{B581D58F-9024-9D47-BF15-E14070EB88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64" y="3578225"/>
            <a:ext cx="1567003" cy="575047"/>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descr="Schermata 2015-08-22 alle 16.04.39.png">
            <a:extLst>
              <a:ext uri="{FF2B5EF4-FFF2-40B4-BE49-F238E27FC236}">
                <a16:creationId xmlns:a16="http://schemas.microsoft.com/office/drawing/2014/main" id="{3E5E6EC1-C732-7E4E-AE36-039D96EC15C7}"/>
              </a:ext>
            </a:extLst>
          </p:cNvPr>
          <p:cNvPicPr>
            <a:picLocks noChangeAspect="1"/>
          </p:cNvPicPr>
          <p:nvPr/>
        </p:nvPicPr>
        <p:blipFill>
          <a:blip r:embed="rId5"/>
          <a:stretch>
            <a:fillRect/>
          </a:stretch>
        </p:blipFill>
        <p:spPr>
          <a:xfrm>
            <a:off x="4249722" y="5556666"/>
            <a:ext cx="2484947" cy="956014"/>
          </a:xfrm>
          <a:prstGeom prst="rect">
            <a:avLst/>
          </a:prstGeom>
          <a:ln w="25400">
            <a:solidFill>
              <a:schemeClr val="tx1">
                <a:lumMod val="65000"/>
                <a:lumOff val="35000"/>
              </a:schemeClr>
            </a:solidFill>
          </a:ln>
        </p:spPr>
      </p:pic>
      <p:pic>
        <p:nvPicPr>
          <p:cNvPr id="17418" name="Picture 31" descr="Schermata 2015-08-22 alle 16.09.54.png">
            <a:extLst>
              <a:ext uri="{FF2B5EF4-FFF2-40B4-BE49-F238E27FC236}">
                <a16:creationId xmlns:a16="http://schemas.microsoft.com/office/drawing/2014/main" id="{EA3851A1-E19F-4D4F-8C63-574A4816DF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6871" y="4267200"/>
            <a:ext cx="2590800" cy="656631"/>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5B060F-B590-2A4C-BC9C-8FC605DBBCE3}"/>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B6225D-0DD9-6045-A03E-4C86EAC485A6}" type="slidenum">
              <a:rPr lang="it-IT" altLang="it-IT" sz="1200">
                <a:solidFill>
                  <a:srgbClr val="898989"/>
                </a:solidFill>
                <a:latin typeface="Calibri" panose="020F0502020204030204" pitchFamily="34" charset="0"/>
              </a:rPr>
              <a:pPr eaLnBrk="1" hangingPunct="1"/>
              <a:t>5</a:t>
            </a:fld>
            <a:endParaRPr lang="it-IT" altLang="it-IT" sz="1200">
              <a:solidFill>
                <a:srgbClr val="898989"/>
              </a:solidFill>
              <a:latin typeface="Calibri" panose="020F0502020204030204" pitchFamily="34" charset="0"/>
            </a:endParaRPr>
          </a:p>
        </p:txBody>
      </p:sp>
      <p:sp>
        <p:nvSpPr>
          <p:cNvPr id="17411" name="Footer Placeholder 3">
            <a:extLst>
              <a:ext uri="{FF2B5EF4-FFF2-40B4-BE49-F238E27FC236}">
                <a16:creationId xmlns:a16="http://schemas.microsoft.com/office/drawing/2014/main" id="{814110C9-AA90-D245-877D-9492EBF028DB}"/>
              </a:ext>
            </a:extLst>
          </p:cNvPr>
          <p:cNvSpPr>
            <a:spLocks noGrp="1"/>
          </p:cNvSpPr>
          <p:nvPr>
            <p:ph type="ftr" sz="quarter" idx="11"/>
          </p:nvPr>
        </p:nvSpPr>
        <p:spPr bwMode="auto">
          <a:xfrm>
            <a:off x="0" y="6492875"/>
            <a:ext cx="23397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17412" name="Title 4">
            <a:extLst>
              <a:ext uri="{FF2B5EF4-FFF2-40B4-BE49-F238E27FC236}">
                <a16:creationId xmlns:a16="http://schemas.microsoft.com/office/drawing/2014/main" id="{783AD464-B39A-544C-BF87-4B34A39AC9AB}"/>
              </a:ext>
            </a:extLst>
          </p:cNvPr>
          <p:cNvSpPr>
            <a:spLocks noGrp="1"/>
          </p:cNvSpPr>
          <p:nvPr>
            <p:ph type="ctrTitle"/>
          </p:nvPr>
        </p:nvSpPr>
        <p:spPr>
          <a:xfrm>
            <a:off x="1600200" y="260648"/>
            <a:ext cx="6019800" cy="762000"/>
          </a:xfrm>
        </p:spPr>
        <p:txBody>
          <a:bodyPr anchor="t"/>
          <a:lstStyle/>
          <a:p>
            <a:r>
              <a:rPr lang="it-IT" altLang="it-IT" sz="4000" b="1" dirty="0">
                <a:latin typeface="Arial Narrow" panose="020B0604020202020204" pitchFamily="34" charset="0"/>
                <a:ea typeface="ＭＳ Ｐゴシック" panose="020B0600070205080204" pitchFamily="34" charset="-128"/>
              </a:rPr>
              <a:t>Un’animazione per scoprire il teorema di Lagrange</a:t>
            </a:r>
          </a:p>
        </p:txBody>
      </p:sp>
      <p:pic>
        <p:nvPicPr>
          <p:cNvPr id="4" name="Immagine 3">
            <a:extLst>
              <a:ext uri="{FF2B5EF4-FFF2-40B4-BE49-F238E27FC236}">
                <a16:creationId xmlns:a16="http://schemas.microsoft.com/office/drawing/2014/main" id="{1E489893-D0D1-A846-8C2A-9130ECBF8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070" y="1628799"/>
            <a:ext cx="6427314" cy="4878915"/>
          </a:xfrm>
          <a:prstGeom prst="rect">
            <a:avLst/>
          </a:prstGeom>
        </p:spPr>
      </p:pic>
    </p:spTree>
    <p:extLst>
      <p:ext uri="{BB962C8B-B14F-4D97-AF65-F5344CB8AC3E}">
        <p14:creationId xmlns:p14="http://schemas.microsoft.com/office/powerpoint/2010/main" val="269038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FDAAE267-5DCE-8C40-8144-F0C0BCE59D5F}"/>
              </a:ext>
            </a:extLst>
          </p:cNvPr>
          <p:cNvSpPr>
            <a:spLocks noGrp="1"/>
          </p:cNvSpPr>
          <p:nvPr>
            <p:ph type="ftr" sz="quarter" idx="11"/>
          </p:nvPr>
        </p:nvSpPr>
        <p:spPr bwMode="auto">
          <a:xfrm>
            <a:off x="0" y="6492875"/>
            <a:ext cx="233975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19459" name="Title 4">
            <a:extLst>
              <a:ext uri="{FF2B5EF4-FFF2-40B4-BE49-F238E27FC236}">
                <a16:creationId xmlns:a16="http://schemas.microsoft.com/office/drawing/2014/main" id="{885078A8-209C-FC40-9F7E-AAEE32D61526}"/>
              </a:ext>
            </a:extLst>
          </p:cNvPr>
          <p:cNvSpPr>
            <a:spLocks noGrp="1"/>
          </p:cNvSpPr>
          <p:nvPr>
            <p:ph type="ctrTitle"/>
          </p:nvPr>
        </p:nvSpPr>
        <p:spPr>
          <a:xfrm>
            <a:off x="456335" y="102394"/>
            <a:ext cx="8153400" cy="762000"/>
          </a:xfrm>
        </p:spPr>
        <p:txBody>
          <a:bodyPr anchor="t"/>
          <a:lstStyle/>
          <a:p>
            <a:r>
              <a:rPr lang="it-IT" altLang="it-IT" sz="4000" b="1" dirty="0">
                <a:latin typeface="Arial Narrow" panose="020B0604020202020204" pitchFamily="34" charset="0"/>
                <a:ea typeface="ＭＳ Ｐゴシック" panose="020B0600070205080204" pitchFamily="34" charset="-128"/>
              </a:rPr>
              <a:t>Cosa mostra l’animazione</a:t>
            </a:r>
          </a:p>
        </p:txBody>
      </p:sp>
      <p:pic>
        <p:nvPicPr>
          <p:cNvPr id="19461" name="Picture 13" descr="Schermata 2015-08-22 alle 16.19.18.png">
            <a:extLst>
              <a:ext uri="{FF2B5EF4-FFF2-40B4-BE49-F238E27FC236}">
                <a16:creationId xmlns:a16="http://schemas.microsoft.com/office/drawing/2014/main" id="{A9972AB0-57D5-5F4E-89E7-B9F3744981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59292"/>
            <a:ext cx="4392488" cy="369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4" descr="Schermata 2015-08-22 alle 16.28.09.png">
            <a:extLst>
              <a:ext uri="{FF2B5EF4-FFF2-40B4-BE49-F238E27FC236}">
                <a16:creationId xmlns:a16="http://schemas.microsoft.com/office/drawing/2014/main" id="{A5F136C0-7096-E84B-8585-37EA46482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7800"/>
            <a:ext cx="2374900" cy="1673225"/>
          </a:xfrm>
          <a:prstGeom prst="rect">
            <a:avLst/>
          </a:prstGeom>
          <a:solidFill>
            <a:srgbClr val="FDFFE9"/>
          </a:solidFill>
          <a:ln w="25400">
            <a:solidFill>
              <a:srgbClr val="0000FF"/>
            </a:solidFill>
            <a:miter lim="800000"/>
            <a:headEnd/>
            <a:tailEnd/>
          </a:ln>
        </p:spPr>
      </p:pic>
      <p:pic>
        <p:nvPicPr>
          <p:cNvPr id="19463" name="Picture 15" descr="Schermata 2015-08-22 alle 16.37.31.png">
            <a:extLst>
              <a:ext uri="{FF2B5EF4-FFF2-40B4-BE49-F238E27FC236}">
                <a16:creationId xmlns:a16="http://schemas.microsoft.com/office/drawing/2014/main" id="{EA83FC48-67F3-C24E-B863-438DF1871E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81400"/>
            <a:ext cx="1485900" cy="584200"/>
          </a:xfrm>
          <a:prstGeom prst="rect">
            <a:avLst/>
          </a:prstGeom>
          <a:solidFill>
            <a:srgbClr val="FDFFE9"/>
          </a:solidFill>
          <a:ln w="25400">
            <a:solidFill>
              <a:srgbClr val="FF0000"/>
            </a:solidFill>
            <a:miter lim="800000"/>
            <a:headEnd/>
            <a:tailEnd/>
          </a:ln>
        </p:spPr>
      </p:pic>
      <p:sp>
        <p:nvSpPr>
          <p:cNvPr id="19464" name="TextBox 16">
            <a:extLst>
              <a:ext uri="{FF2B5EF4-FFF2-40B4-BE49-F238E27FC236}">
                <a16:creationId xmlns:a16="http://schemas.microsoft.com/office/drawing/2014/main" id="{E3880EC5-6F18-CE43-8399-18E3E6691C3B}"/>
              </a:ext>
            </a:extLst>
          </p:cNvPr>
          <p:cNvSpPr txBox="1">
            <a:spLocks noChangeArrowheads="1"/>
          </p:cNvSpPr>
          <p:nvPr/>
        </p:nvSpPr>
        <p:spPr bwMode="auto">
          <a:xfrm>
            <a:off x="381000" y="44958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b="1" dirty="0"/>
              <a:t>Il punto C di ascissa 1 ha un’importante proprietà: la tangente </a:t>
            </a:r>
            <a:r>
              <a:rPr lang="it-IT" altLang="it-IT" b="1" i="1" dirty="0"/>
              <a:t>t</a:t>
            </a:r>
            <a:r>
              <a:rPr lang="it-IT" altLang="it-IT" b="1" dirty="0"/>
              <a:t> in C ha la stessa pendenza della secante </a:t>
            </a:r>
            <a:r>
              <a:rPr lang="it-IT" altLang="it-IT" b="1" i="1" dirty="0" err="1">
                <a:solidFill>
                  <a:srgbClr val="0000FF"/>
                </a:solidFill>
              </a:rPr>
              <a:t>s</a:t>
            </a:r>
            <a:endParaRPr lang="it-IT" altLang="it-IT" b="1" i="1" dirty="0">
              <a:solidFill>
                <a:srgbClr val="0000FF"/>
              </a:solidFill>
            </a:endParaRPr>
          </a:p>
        </p:txBody>
      </p:sp>
      <p:pic>
        <p:nvPicPr>
          <p:cNvPr id="19465" name="Picture 20" descr="Schermata 2015-08-22 alle 16.45.35.png">
            <a:extLst>
              <a:ext uri="{FF2B5EF4-FFF2-40B4-BE49-F238E27FC236}">
                <a16:creationId xmlns:a16="http://schemas.microsoft.com/office/drawing/2014/main" id="{9CE2A5B0-A8AC-E043-9943-AF16EA86B8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486400"/>
            <a:ext cx="3162300" cy="1066800"/>
          </a:xfrm>
          <a:prstGeom prst="rect">
            <a:avLst/>
          </a:prstGeom>
          <a:solidFill>
            <a:srgbClr val="FBFFB1"/>
          </a:solidFill>
          <a:ln w="28575">
            <a:solidFill>
              <a:srgbClr val="FF0000"/>
            </a:solidFill>
            <a:miter lim="800000"/>
            <a:headEnd/>
            <a:tailEnd/>
          </a:ln>
        </p:spPr>
      </p:pic>
      <p:sp>
        <p:nvSpPr>
          <p:cNvPr id="10" name="Slide Number Placeholder 9">
            <a:extLst>
              <a:ext uri="{FF2B5EF4-FFF2-40B4-BE49-F238E27FC236}">
                <a16:creationId xmlns:a16="http://schemas.microsoft.com/office/drawing/2014/main" id="{8783192E-B718-674E-8937-E4060CD1EC4B}"/>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60B5794-BE54-054E-8E39-F1E5E8DF1790}" type="slidenum">
              <a:rPr lang="it-IT" altLang="it-IT" sz="1200">
                <a:solidFill>
                  <a:srgbClr val="898989"/>
                </a:solidFill>
                <a:latin typeface="Calibri" panose="020F0502020204030204" pitchFamily="34" charset="0"/>
              </a:rPr>
              <a:pPr eaLnBrk="1" hangingPunct="1"/>
              <a:t>6</a:t>
            </a:fld>
            <a:endParaRPr lang="it-IT" altLang="it-IT" sz="1200">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a:extLst>
              <a:ext uri="{FF2B5EF4-FFF2-40B4-BE49-F238E27FC236}">
                <a16:creationId xmlns:a16="http://schemas.microsoft.com/office/drawing/2014/main" id="{E16E7921-6C12-9A4E-BBCC-E15DF4F0A301}"/>
              </a:ext>
            </a:extLst>
          </p:cNvPr>
          <p:cNvSpPr>
            <a:spLocks noGrp="1"/>
          </p:cNvSpPr>
          <p:nvPr>
            <p:ph type="ftr" sz="quarter" idx="11"/>
          </p:nvPr>
        </p:nvSpPr>
        <p:spPr bwMode="auto">
          <a:xfrm>
            <a:off x="0" y="6492875"/>
            <a:ext cx="219573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0484" name="Title 4">
            <a:extLst>
              <a:ext uri="{FF2B5EF4-FFF2-40B4-BE49-F238E27FC236}">
                <a16:creationId xmlns:a16="http://schemas.microsoft.com/office/drawing/2014/main" id="{FAB090EA-6831-0248-BA0B-4BE478F279DF}"/>
              </a:ext>
            </a:extLst>
          </p:cNvPr>
          <p:cNvSpPr>
            <a:spLocks noGrp="1"/>
          </p:cNvSpPr>
          <p:nvPr>
            <p:ph type="ctrTitle"/>
          </p:nvPr>
        </p:nvSpPr>
        <p:spPr>
          <a:xfrm>
            <a:off x="457200" y="264365"/>
            <a:ext cx="8153400" cy="762000"/>
          </a:xfrm>
        </p:spPr>
        <p:txBody>
          <a:bodyPr anchor="t"/>
          <a:lstStyle/>
          <a:p>
            <a:r>
              <a:rPr lang="it-IT" altLang="it-IT" sz="4000" b="1" dirty="0">
                <a:latin typeface="Arial Narrow" panose="020B0604020202020204" pitchFamily="34" charset="0"/>
                <a:ea typeface="ＭＳ Ｐゴシック" panose="020B0600070205080204" pitchFamily="34" charset="-128"/>
              </a:rPr>
              <a:t>Teorema di Lagrange</a:t>
            </a:r>
          </a:p>
        </p:txBody>
      </p:sp>
      <p:sp>
        <p:nvSpPr>
          <p:cNvPr id="20485" name="TextBox 7">
            <a:extLst>
              <a:ext uri="{FF2B5EF4-FFF2-40B4-BE49-F238E27FC236}">
                <a16:creationId xmlns:a16="http://schemas.microsoft.com/office/drawing/2014/main" id="{AE0FFCE3-D629-1746-9F2E-5995850D97A1}"/>
              </a:ext>
            </a:extLst>
          </p:cNvPr>
          <p:cNvSpPr txBox="1">
            <a:spLocks noChangeArrowheads="1"/>
          </p:cNvSpPr>
          <p:nvPr/>
        </p:nvSpPr>
        <p:spPr bwMode="auto">
          <a:xfrm>
            <a:off x="431872" y="860357"/>
            <a:ext cx="87121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latin typeface="Times New Roman" panose="02020603050405020304" pitchFamily="18" charset="0"/>
                <a:cs typeface="Times New Roman" panose="02020603050405020304" pitchFamily="18" charset="0"/>
              </a:rPr>
              <a:t>Se una funzione </a:t>
            </a:r>
            <a:r>
              <a:rPr lang="it-IT" altLang="it-IT" sz="2800" b="1" i="1" dirty="0" err="1">
                <a:latin typeface="Times New Roman" panose="02020603050405020304" pitchFamily="18" charset="0"/>
                <a:cs typeface="Times New Roman" panose="02020603050405020304" pitchFamily="18" charset="0"/>
              </a:rPr>
              <a:t>f</a:t>
            </a:r>
            <a:r>
              <a:rPr lang="it-IT" altLang="it-IT" sz="2800" b="1" dirty="0">
                <a:latin typeface="Times New Roman" panose="02020603050405020304" pitchFamily="18" charset="0"/>
                <a:cs typeface="Times New Roman" panose="02020603050405020304" pitchFamily="18" charset="0"/>
              </a:rPr>
              <a:t>(</a:t>
            </a:r>
            <a:r>
              <a:rPr lang="it-IT" altLang="it-IT" sz="2800" b="1" i="1" dirty="0">
                <a:latin typeface="Times New Roman" panose="02020603050405020304" pitchFamily="18" charset="0"/>
                <a:cs typeface="Times New Roman" panose="02020603050405020304" pitchFamily="18" charset="0"/>
              </a:rPr>
              <a:t>x</a:t>
            </a:r>
            <a:r>
              <a:rPr lang="it-IT" altLang="it-IT" sz="2800" b="1" dirty="0">
                <a:latin typeface="Times New Roman" panose="02020603050405020304" pitchFamily="18" charset="0"/>
                <a:cs typeface="Times New Roman" panose="02020603050405020304" pitchFamily="18" charset="0"/>
              </a:rPr>
              <a:t>) è continua in un intervallo</a:t>
            </a:r>
          </a:p>
          <a:p>
            <a:pPr eaLnBrk="1" hangingPunct="1"/>
            <a:r>
              <a:rPr lang="it-IT" altLang="it-IT" sz="2800" b="1" dirty="0">
                <a:latin typeface="Times New Roman" panose="02020603050405020304" pitchFamily="18" charset="0"/>
                <a:cs typeface="Times New Roman" panose="02020603050405020304" pitchFamily="18" charset="0"/>
              </a:rPr>
              <a:t>[</a:t>
            </a:r>
            <a:r>
              <a:rPr lang="it-IT" altLang="it-IT" sz="2800" b="1" i="1" dirty="0">
                <a:latin typeface="Times New Roman" panose="02020603050405020304" pitchFamily="18" charset="0"/>
                <a:cs typeface="Times New Roman" panose="02020603050405020304" pitchFamily="18" charset="0"/>
              </a:rPr>
              <a:t>a</a:t>
            </a:r>
            <a:r>
              <a:rPr lang="it-IT" altLang="it-IT" sz="2800" b="1" dirty="0">
                <a:latin typeface="Times New Roman" panose="02020603050405020304" pitchFamily="18" charset="0"/>
                <a:cs typeface="Times New Roman" panose="02020603050405020304" pitchFamily="18" charset="0"/>
              </a:rPr>
              <a:t>, </a:t>
            </a:r>
            <a:r>
              <a:rPr lang="it-IT" altLang="it-IT" sz="2800" b="1" i="1" dirty="0">
                <a:latin typeface="Times New Roman" panose="02020603050405020304" pitchFamily="18" charset="0"/>
                <a:cs typeface="Times New Roman" panose="02020603050405020304" pitchFamily="18" charset="0"/>
              </a:rPr>
              <a:t>b</a:t>
            </a:r>
            <a:r>
              <a:rPr lang="it-IT" altLang="it-IT" sz="2800" b="1" dirty="0">
                <a:latin typeface="Times New Roman" panose="02020603050405020304" pitchFamily="18" charset="0"/>
                <a:cs typeface="Times New Roman" panose="02020603050405020304" pitchFamily="18" charset="0"/>
              </a:rPr>
              <a:t>] e derivabile all’interno dell’intervallo, allora esiste nell’intervallo almeno un numero </a:t>
            </a:r>
            <a:r>
              <a:rPr lang="it-IT" altLang="it-IT" sz="2800" b="1" i="1" dirty="0">
                <a:latin typeface="Times New Roman" panose="02020603050405020304" pitchFamily="18" charset="0"/>
                <a:cs typeface="Times New Roman" panose="02020603050405020304" pitchFamily="18" charset="0"/>
              </a:rPr>
              <a:t>c</a:t>
            </a:r>
            <a:r>
              <a:rPr lang="it-IT" altLang="it-IT" sz="2800" b="1" dirty="0">
                <a:latin typeface="Times New Roman" panose="02020603050405020304" pitchFamily="18" charset="0"/>
                <a:cs typeface="Times New Roman" panose="02020603050405020304" pitchFamily="18" charset="0"/>
              </a:rPr>
              <a:t>, tale che risulti:</a:t>
            </a:r>
            <a:r>
              <a:rPr lang="it-IT" altLang="it-IT" sz="2800" b="1" dirty="0"/>
              <a:t>  </a:t>
            </a:r>
          </a:p>
        </p:txBody>
      </p:sp>
      <p:pic>
        <p:nvPicPr>
          <p:cNvPr id="20487" name="Picture 9" descr="Schermata 2015-08-23 alle 11.09.09.png">
            <a:extLst>
              <a:ext uri="{FF2B5EF4-FFF2-40B4-BE49-F238E27FC236}">
                <a16:creationId xmlns:a16="http://schemas.microsoft.com/office/drawing/2014/main" id="{B7661C2B-BA25-F246-B319-A90BD80504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9214" y="3374419"/>
            <a:ext cx="4163676" cy="334705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B0F54051-19FC-BE4E-8194-C7F8784C6E4C}"/>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526B0E-C645-574A-B6F0-4C46CA971643}" type="slidenum">
              <a:rPr lang="it-IT" altLang="it-IT" sz="1200">
                <a:solidFill>
                  <a:srgbClr val="898989"/>
                </a:solidFill>
                <a:latin typeface="Calibri" panose="020F0502020204030204" pitchFamily="34" charset="0"/>
              </a:rPr>
              <a:pPr eaLnBrk="1" hangingPunct="1"/>
              <a:t>7</a:t>
            </a:fld>
            <a:endParaRPr lang="it-IT" altLang="it-IT" sz="1200">
              <a:solidFill>
                <a:srgbClr val="898989"/>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50547E48-EA04-9C4A-A7D0-D9B59BEA54AC}"/>
                  </a:ext>
                </a:extLst>
              </p:cNvPr>
              <p:cNvSpPr txBox="1"/>
              <p:nvPr/>
            </p:nvSpPr>
            <p:spPr>
              <a:xfrm>
                <a:off x="2699792" y="2291957"/>
                <a:ext cx="3312368" cy="928524"/>
              </a:xfrm>
              <a:prstGeom prst="rect">
                <a:avLst/>
              </a:prstGeom>
              <a:solidFill>
                <a:srgbClr val="FFF9CB"/>
              </a:solidFill>
              <a:ln w="254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r>
                            <a:rPr lang="it-IT" sz="2800" b="0" i="1" smtClean="0">
                              <a:latin typeface="Cambria Math" panose="02040503050406030204" pitchFamily="18" charset="0"/>
                            </a:rPr>
                            <m:t>𝑓</m:t>
                          </m:r>
                          <m:d>
                            <m:dPr>
                              <m:ctrlPr>
                                <a:rPr lang="it-IT" sz="2800" b="0" i="1" smtClean="0">
                                  <a:latin typeface="Cambria Math" panose="02040503050406030204" pitchFamily="18" charset="0"/>
                                </a:rPr>
                              </m:ctrlPr>
                            </m:dPr>
                            <m:e>
                              <m:r>
                                <a:rPr lang="it-IT" sz="2800" b="0" i="1" smtClean="0">
                                  <a:latin typeface="Cambria Math" panose="02040503050406030204" pitchFamily="18" charset="0"/>
                                </a:rPr>
                                <m:t>𝑏</m:t>
                              </m:r>
                            </m:e>
                          </m:d>
                          <m:r>
                            <a:rPr lang="it-IT" sz="2800" b="0" i="1" smtClean="0">
                              <a:latin typeface="Cambria Math" panose="02040503050406030204" pitchFamily="18" charset="0"/>
                            </a:rPr>
                            <m:t>−</m:t>
                          </m:r>
                          <m:r>
                            <a:rPr lang="it-IT" sz="2800" b="0" i="1" smtClean="0">
                              <a:latin typeface="Cambria Math" panose="02040503050406030204" pitchFamily="18" charset="0"/>
                            </a:rPr>
                            <m:t>𝑓</m:t>
                          </m:r>
                          <m:d>
                            <m:dPr>
                              <m:ctrlPr>
                                <a:rPr lang="it-IT" sz="2800" b="0" i="1" smtClean="0">
                                  <a:latin typeface="Cambria Math" panose="02040503050406030204" pitchFamily="18" charset="0"/>
                                </a:rPr>
                              </m:ctrlPr>
                            </m:dPr>
                            <m:e>
                              <m:r>
                                <a:rPr lang="it-IT" sz="2800" b="0" i="1" smtClean="0">
                                  <a:latin typeface="Cambria Math" panose="02040503050406030204" pitchFamily="18" charset="0"/>
                                </a:rPr>
                                <m:t>𝑎</m:t>
                              </m:r>
                            </m:e>
                          </m:d>
                        </m:num>
                        <m:den>
                          <m:r>
                            <a:rPr lang="it-IT" sz="2800" b="0" i="1" smtClean="0">
                              <a:latin typeface="Cambria Math" panose="02040503050406030204" pitchFamily="18" charset="0"/>
                            </a:rPr>
                            <m:t>𝑏</m:t>
                          </m:r>
                          <m:r>
                            <a:rPr lang="it-IT" sz="2800" b="0" i="1" smtClean="0">
                              <a:latin typeface="Cambria Math" panose="02040503050406030204" pitchFamily="18" charset="0"/>
                            </a:rPr>
                            <m:t>−</m:t>
                          </m:r>
                          <m:r>
                            <a:rPr lang="it-IT" sz="2800" b="0" i="1" smtClean="0">
                              <a:latin typeface="Cambria Math" panose="02040503050406030204" pitchFamily="18" charset="0"/>
                            </a:rPr>
                            <m:t>𝑎</m:t>
                          </m:r>
                        </m:den>
                      </m:f>
                      <m:r>
                        <a:rPr lang="it-IT" sz="2800" b="0" i="1" smtClean="0">
                          <a:latin typeface="Cambria Math" panose="02040503050406030204" pitchFamily="18" charset="0"/>
                        </a:rPr>
                        <m:t>=</m:t>
                      </m:r>
                      <m:r>
                        <a:rPr lang="it-IT" sz="2800" b="0" i="1" smtClean="0">
                          <a:latin typeface="Cambria Math" panose="02040503050406030204" pitchFamily="18" charset="0"/>
                        </a:rPr>
                        <m:t>𝑓</m:t>
                      </m:r>
                      <m:r>
                        <a:rPr lang="it-IT" sz="2800" b="0" i="1" smtClean="0">
                          <a:latin typeface="Cambria Math" panose="02040503050406030204" pitchFamily="18" charset="0"/>
                        </a:rPr>
                        <m:t>′</m:t>
                      </m:r>
                      <m:d>
                        <m:dPr>
                          <m:ctrlPr>
                            <a:rPr lang="it-IT" sz="2800" b="0" i="1" smtClean="0">
                              <a:latin typeface="Cambria Math" panose="02040503050406030204" pitchFamily="18" charset="0"/>
                            </a:rPr>
                          </m:ctrlPr>
                        </m:dPr>
                        <m:e>
                          <m:r>
                            <a:rPr lang="it-IT" sz="2800" b="0" i="1" smtClean="0">
                              <a:latin typeface="Cambria Math" panose="02040503050406030204" pitchFamily="18" charset="0"/>
                            </a:rPr>
                            <m:t>𝑐</m:t>
                          </m:r>
                        </m:e>
                      </m:d>
                    </m:oMath>
                  </m:oMathPara>
                </a14:m>
                <a:endParaRPr lang="it-IT" sz="2800" dirty="0"/>
              </a:p>
            </p:txBody>
          </p:sp>
        </mc:Choice>
        <mc:Fallback xmlns="">
          <p:sp>
            <p:nvSpPr>
              <p:cNvPr id="2" name="CasellaDiTesto 1">
                <a:extLst>
                  <a:ext uri="{FF2B5EF4-FFF2-40B4-BE49-F238E27FC236}">
                    <a16:creationId xmlns:a16="http://schemas.microsoft.com/office/drawing/2014/main" id="{50547E48-EA04-9C4A-A7D0-D9B59BEA54AC}"/>
                  </a:ext>
                </a:extLst>
              </p:cNvPr>
              <p:cNvSpPr txBox="1">
                <a:spLocks noRot="1" noChangeAspect="1" noMove="1" noResize="1" noEditPoints="1" noAdjustHandles="1" noChangeArrowheads="1" noChangeShapeType="1" noTextEdit="1"/>
              </p:cNvSpPr>
              <p:nvPr/>
            </p:nvSpPr>
            <p:spPr>
              <a:xfrm>
                <a:off x="2699792" y="2291957"/>
                <a:ext cx="3312368" cy="928524"/>
              </a:xfrm>
              <a:prstGeom prst="rect">
                <a:avLst/>
              </a:prstGeom>
              <a:blipFill>
                <a:blip r:embed="rId3"/>
                <a:stretch>
                  <a:fillRect l="-380" b="-3896"/>
                </a:stretch>
              </a:blipFill>
              <a:ln w="25400">
                <a:solidFill>
                  <a:srgbClr val="FF0000"/>
                </a:solidFill>
              </a:ln>
            </p:spPr>
            <p:txBody>
              <a:bodyPr/>
              <a:lstStyle/>
              <a:p>
                <a:r>
                  <a:rPr lang="it-IT">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3C33D9F6-C03F-F44D-BFF4-50FB68BD4CA7}"/>
              </a:ext>
            </a:extLst>
          </p:cNvPr>
          <p:cNvSpPr>
            <a:spLocks noGrp="1"/>
          </p:cNvSpPr>
          <p:nvPr>
            <p:ph type="ftr" sz="quarter" idx="11"/>
          </p:nvPr>
        </p:nvSpPr>
        <p:spPr bwMode="auto">
          <a:xfrm>
            <a:off x="0" y="6492875"/>
            <a:ext cx="24117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1507" name="Title 4">
            <a:extLst>
              <a:ext uri="{FF2B5EF4-FFF2-40B4-BE49-F238E27FC236}">
                <a16:creationId xmlns:a16="http://schemas.microsoft.com/office/drawing/2014/main" id="{E08CD0E5-AF2A-BD4A-B419-B121673AA411}"/>
              </a:ext>
            </a:extLst>
          </p:cNvPr>
          <p:cNvSpPr>
            <a:spLocks noGrp="1"/>
          </p:cNvSpPr>
          <p:nvPr>
            <p:ph type="ctrTitle"/>
          </p:nvPr>
        </p:nvSpPr>
        <p:spPr>
          <a:xfrm>
            <a:off x="762000" y="533400"/>
            <a:ext cx="7772400" cy="762000"/>
          </a:xfrm>
        </p:spPr>
        <p:txBody>
          <a:bodyPr anchor="t"/>
          <a:lstStyle/>
          <a:p>
            <a:r>
              <a:rPr lang="it-IT" altLang="it-IT" sz="4000" b="1">
                <a:latin typeface="Arial Narrow" panose="020B0604020202020204" pitchFamily="34" charset="0"/>
                <a:ea typeface="ＭＳ Ｐゴシック" panose="020B0600070205080204" pitchFamily="34" charset="-128"/>
              </a:rPr>
              <a:t>Teorema di Lagrange e autovelox</a:t>
            </a:r>
            <a:br>
              <a:rPr lang="it-IT" altLang="it-IT" sz="4000" b="1">
                <a:latin typeface="Arial Narrow" panose="020B0604020202020204" pitchFamily="34" charset="0"/>
                <a:ea typeface="ＭＳ Ｐゴシック" panose="020B0600070205080204" pitchFamily="34" charset="-128"/>
              </a:rPr>
            </a:br>
            <a:endParaRPr lang="it-IT" altLang="it-IT" sz="4000" b="1">
              <a:latin typeface="Arial Narrow" panose="020B0604020202020204" pitchFamily="34" charset="0"/>
              <a:ea typeface="ＭＳ Ｐゴシック" panose="020B0600070205080204" pitchFamily="34" charset="-128"/>
            </a:endParaRPr>
          </a:p>
        </p:txBody>
      </p:sp>
      <p:sp>
        <p:nvSpPr>
          <p:cNvPr id="11" name="Slide Number Placeholder 10">
            <a:extLst>
              <a:ext uri="{FF2B5EF4-FFF2-40B4-BE49-F238E27FC236}">
                <a16:creationId xmlns:a16="http://schemas.microsoft.com/office/drawing/2014/main" id="{0EF273E8-057C-7A41-8383-AAAE5F676B9B}"/>
              </a:ext>
            </a:extLst>
          </p:cNvPr>
          <p:cNvSpPr>
            <a:spLocks noGrp="1"/>
          </p:cNvSpPr>
          <p:nvPr>
            <p:ph type="sldNum" sz="quarter" idx="12"/>
          </p:nvPr>
        </p:nvSpPr>
        <p:spPr>
          <a:xfrm>
            <a:off x="7010400" y="6492875"/>
            <a:ext cx="2133600" cy="365125"/>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75118E3-9D07-D24F-815A-DF0FEA2917CD}" type="slidenum">
              <a:rPr lang="it-IT" altLang="it-IT" sz="1200">
                <a:solidFill>
                  <a:srgbClr val="898989"/>
                </a:solidFill>
                <a:latin typeface="Calibri" panose="020F0502020204030204" pitchFamily="34" charset="0"/>
              </a:rPr>
              <a:pPr eaLnBrk="1" hangingPunct="1"/>
              <a:t>8</a:t>
            </a:fld>
            <a:endParaRPr lang="it-IT" altLang="it-IT" sz="1200">
              <a:solidFill>
                <a:srgbClr val="898989"/>
              </a:solidFill>
              <a:latin typeface="Calibri" panose="020F0502020204030204" pitchFamily="34" charset="0"/>
            </a:endParaRPr>
          </a:p>
        </p:txBody>
      </p:sp>
      <p:pic>
        <p:nvPicPr>
          <p:cNvPr id="21509" name="Picture 11" descr="Tutor.jpg">
            <a:extLst>
              <a:ext uri="{FF2B5EF4-FFF2-40B4-BE49-F238E27FC236}">
                <a16:creationId xmlns:a16="http://schemas.microsoft.com/office/drawing/2014/main" id="{B991D284-C12B-134F-87F4-867800FD67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2449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12">
            <a:extLst>
              <a:ext uri="{FF2B5EF4-FFF2-40B4-BE49-F238E27FC236}">
                <a16:creationId xmlns:a16="http://schemas.microsoft.com/office/drawing/2014/main" id="{0324DB50-F216-784A-AD8F-94F30104F2C3}"/>
              </a:ext>
            </a:extLst>
          </p:cNvPr>
          <p:cNvSpPr txBox="1">
            <a:spLocks noChangeArrowheads="1"/>
          </p:cNvSpPr>
          <p:nvPr/>
        </p:nvSpPr>
        <p:spPr bwMode="auto">
          <a:xfrm>
            <a:off x="304800" y="1600200"/>
            <a:ext cx="396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000" b="1">
                <a:solidFill>
                  <a:srgbClr val="0000FF"/>
                </a:solidFill>
                <a:latin typeface="Arial Narrow" panose="020B0604020202020204" pitchFamily="34" charset="0"/>
              </a:rPr>
              <a:t>Un modello di autovelox    (Tutor) misura la velocità media di un veicolo su una distanza di 15km.</a:t>
            </a:r>
          </a:p>
        </p:txBody>
      </p:sp>
      <p:sp>
        <p:nvSpPr>
          <p:cNvPr id="21511" name="TextBox 13">
            <a:extLst>
              <a:ext uri="{FF2B5EF4-FFF2-40B4-BE49-F238E27FC236}">
                <a16:creationId xmlns:a16="http://schemas.microsoft.com/office/drawing/2014/main" id="{8AF0D45D-1CE0-7A48-B7A3-678E3DA035E1}"/>
              </a:ext>
            </a:extLst>
          </p:cNvPr>
          <p:cNvSpPr txBox="1">
            <a:spLocks noChangeArrowheads="1"/>
          </p:cNvSpPr>
          <p:nvPr/>
        </p:nvSpPr>
        <p:spPr bwMode="auto">
          <a:xfrm>
            <a:off x="228600" y="4038600"/>
            <a:ext cx="388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3000" b="1">
                <a:latin typeface="Arial Narrow" panose="020B0604020202020204" pitchFamily="34" charset="0"/>
              </a:rPr>
              <a:t>Quali informazioni porta il teorema di Lagrange?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62C79D70-2834-364A-9E64-C50F21FE270E}"/>
              </a:ext>
            </a:extLst>
          </p:cNvPr>
          <p:cNvSpPr>
            <a:spLocks noGrp="1"/>
          </p:cNvSpPr>
          <p:nvPr>
            <p:ph type="ftr" sz="quarter" idx="11"/>
          </p:nvPr>
        </p:nvSpPr>
        <p:spPr bwMode="auto">
          <a:xfrm>
            <a:off x="0" y="6492875"/>
            <a:ext cx="212372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1200" dirty="0">
                <a:solidFill>
                  <a:srgbClr val="898989"/>
                </a:solidFill>
                <a:latin typeface="Calibri" panose="020F0502020204030204" pitchFamily="34" charset="0"/>
              </a:rPr>
              <a:t>Stefano Volpe e Daniela Valenti</a:t>
            </a:r>
          </a:p>
        </p:txBody>
      </p:sp>
      <p:sp>
        <p:nvSpPr>
          <p:cNvPr id="22531" name="Title 4">
            <a:extLst>
              <a:ext uri="{FF2B5EF4-FFF2-40B4-BE49-F238E27FC236}">
                <a16:creationId xmlns:a16="http://schemas.microsoft.com/office/drawing/2014/main" id="{507675F8-E086-3C48-864D-6BDAA837F1F0}"/>
              </a:ext>
            </a:extLst>
          </p:cNvPr>
          <p:cNvSpPr>
            <a:spLocks noGrp="1"/>
          </p:cNvSpPr>
          <p:nvPr>
            <p:ph type="ctrTitle"/>
          </p:nvPr>
        </p:nvSpPr>
        <p:spPr>
          <a:xfrm>
            <a:off x="685800" y="685800"/>
            <a:ext cx="7772400" cy="762000"/>
          </a:xfrm>
        </p:spPr>
        <p:txBody>
          <a:bodyPr anchor="t"/>
          <a:lstStyle/>
          <a:p>
            <a:r>
              <a:rPr lang="it-IT" altLang="it-IT" sz="4000" b="1">
                <a:latin typeface="Arial Narrow" panose="020B0604020202020204" pitchFamily="34" charset="0"/>
                <a:ea typeface="ＭＳ Ｐゴシック" panose="020B0600070205080204" pitchFamily="34" charset="-128"/>
              </a:rPr>
              <a:t>Legge del moto</a:t>
            </a:r>
          </a:p>
        </p:txBody>
      </p:sp>
      <p:sp>
        <p:nvSpPr>
          <p:cNvPr id="11" name="Slide Number Placeholder 10">
            <a:extLst>
              <a:ext uri="{FF2B5EF4-FFF2-40B4-BE49-F238E27FC236}">
                <a16:creationId xmlns:a16="http://schemas.microsoft.com/office/drawing/2014/main" id="{C7581F8F-6682-9D4F-9B65-D1220712D642}"/>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7ED7C6-CFD5-E84B-9F37-5909E04D5D55}" type="slidenum">
              <a:rPr lang="it-IT" altLang="it-IT" sz="1200">
                <a:solidFill>
                  <a:srgbClr val="898989"/>
                </a:solidFill>
                <a:latin typeface="Calibri" panose="020F0502020204030204" pitchFamily="34" charset="0"/>
              </a:rPr>
              <a:pPr eaLnBrk="1" hangingPunct="1"/>
              <a:t>9</a:t>
            </a:fld>
            <a:endParaRPr lang="it-IT" altLang="it-IT" sz="1200">
              <a:solidFill>
                <a:srgbClr val="898989"/>
              </a:solidFill>
              <a:latin typeface="Calibri" panose="020F0502020204030204" pitchFamily="34" charset="0"/>
            </a:endParaRPr>
          </a:p>
        </p:txBody>
      </p:sp>
      <p:pic>
        <p:nvPicPr>
          <p:cNvPr id="22533" name="Picture 5" descr="Tutor.jpg">
            <a:extLst>
              <a:ext uri="{FF2B5EF4-FFF2-40B4-BE49-F238E27FC236}">
                <a16:creationId xmlns:a16="http://schemas.microsoft.com/office/drawing/2014/main" id="{88F6FF29-C35D-E94C-A59F-A05060A43F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33543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F93A028-5455-0145-B0B7-CA3F755767E9}"/>
              </a:ext>
            </a:extLst>
          </p:cNvPr>
          <p:cNvSpPr txBox="1"/>
          <p:nvPr/>
        </p:nvSpPr>
        <p:spPr>
          <a:xfrm>
            <a:off x="228600" y="1752600"/>
            <a:ext cx="5105400" cy="3970318"/>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latin typeface="Arial Narrow" panose="020B0604020202020204" pitchFamily="34" charset="0"/>
              </a:rPr>
              <a:t>Legge del moto dell’auto:</a:t>
            </a:r>
          </a:p>
          <a:p>
            <a:pPr eaLnBrk="1" hangingPunct="1"/>
            <a:r>
              <a:rPr lang="it-IT" altLang="it-IT" sz="2800" b="1" dirty="0">
                <a:latin typeface="Arial Narrow" panose="020B0604020202020204" pitchFamily="34" charset="0"/>
              </a:rPr>
              <a:t>         </a:t>
            </a:r>
            <a:r>
              <a:rPr lang="it-IT" altLang="it-IT" sz="2800" b="1" i="1" dirty="0" err="1">
                <a:latin typeface="Times New Roman" panose="02020603050405020304" pitchFamily="18" charset="0"/>
                <a:cs typeface="Times New Roman" panose="02020603050405020304" pitchFamily="18" charset="0"/>
              </a:rPr>
              <a:t>s</a:t>
            </a:r>
            <a:r>
              <a:rPr lang="it-IT" altLang="it-IT" sz="2800" b="1" dirty="0">
                <a:latin typeface="Times New Roman" panose="02020603050405020304" pitchFamily="18" charset="0"/>
                <a:cs typeface="Times New Roman" panose="02020603050405020304" pitchFamily="18" charset="0"/>
              </a:rPr>
              <a:t> = </a:t>
            </a:r>
            <a:r>
              <a:rPr lang="it-IT" altLang="it-IT" sz="2800" b="1" i="1" dirty="0" err="1">
                <a:latin typeface="Times New Roman" panose="02020603050405020304" pitchFamily="18" charset="0"/>
                <a:cs typeface="Times New Roman" panose="02020603050405020304" pitchFamily="18" charset="0"/>
              </a:rPr>
              <a:t>f</a:t>
            </a:r>
            <a:r>
              <a:rPr lang="it-IT" altLang="it-IT" sz="2800" b="1" dirty="0">
                <a:latin typeface="Times New Roman" panose="02020603050405020304" pitchFamily="18" charset="0"/>
                <a:cs typeface="Times New Roman" panose="02020603050405020304" pitchFamily="18" charset="0"/>
              </a:rPr>
              <a:t>(</a:t>
            </a:r>
            <a:r>
              <a:rPr lang="it-IT" altLang="it-IT" sz="2800" b="1" i="1" dirty="0">
                <a:latin typeface="Times New Roman" panose="02020603050405020304" pitchFamily="18" charset="0"/>
                <a:cs typeface="Times New Roman" panose="02020603050405020304" pitchFamily="18" charset="0"/>
              </a:rPr>
              <a:t>t</a:t>
            </a:r>
            <a:r>
              <a:rPr lang="it-IT" altLang="it-IT" sz="2800" b="1" dirty="0">
                <a:latin typeface="Times New Roman" panose="02020603050405020304" pitchFamily="18" charset="0"/>
                <a:cs typeface="Times New Roman" panose="02020603050405020304" pitchFamily="18" charset="0"/>
              </a:rPr>
              <a:t>)</a:t>
            </a:r>
          </a:p>
          <a:p>
            <a:pPr eaLnBrk="1" hangingPunct="1"/>
            <a:r>
              <a:rPr lang="it-IT" altLang="it-IT" sz="2800" b="1" dirty="0">
                <a:latin typeface="Arial Narrow" panose="020B0604020202020204" pitchFamily="34" charset="0"/>
              </a:rPr>
              <a:t>dove</a:t>
            </a:r>
          </a:p>
          <a:p>
            <a:pPr marL="279400" indent="-265113" eaLnBrk="1" hangingPunct="1">
              <a:buFont typeface="Arial" panose="020B0604020202020204" pitchFamily="34" charset="0"/>
              <a:buChar char="•"/>
            </a:pPr>
            <a:r>
              <a:rPr lang="it-IT" altLang="it-IT" sz="2800" b="1" i="1" dirty="0">
                <a:latin typeface="Times New Roman" panose="02020603050405020304" pitchFamily="18" charset="0"/>
                <a:cs typeface="Times New Roman" panose="02020603050405020304" pitchFamily="18" charset="0"/>
              </a:rPr>
              <a:t>t</a:t>
            </a:r>
            <a:r>
              <a:rPr lang="it-IT" altLang="it-IT" sz="2800" b="1" dirty="0">
                <a:latin typeface="Arial Narrow" panose="020B0604020202020204" pitchFamily="34" charset="0"/>
              </a:rPr>
              <a:t>  è il tempo che varia;</a:t>
            </a:r>
          </a:p>
          <a:p>
            <a:pPr marL="279400" indent="-265113" eaLnBrk="1" hangingPunct="1">
              <a:buFont typeface="Arial" panose="020B0604020202020204" pitchFamily="34" charset="0"/>
              <a:buChar char="•"/>
            </a:pPr>
            <a:r>
              <a:rPr lang="it-IT" altLang="it-IT" sz="2800" b="1" i="1" dirty="0" err="1">
                <a:latin typeface="Times New Roman" panose="02020603050405020304" pitchFamily="18" charset="0"/>
                <a:cs typeface="Times New Roman" panose="02020603050405020304" pitchFamily="18" charset="0"/>
              </a:rPr>
              <a:t>s</a:t>
            </a:r>
            <a:r>
              <a:rPr lang="it-IT" altLang="it-IT" sz="2800" b="1" dirty="0">
                <a:latin typeface="Arial Narrow" panose="020B0604020202020204" pitchFamily="34" charset="0"/>
              </a:rPr>
              <a:t> è la distanza che varia al variare del tempo </a:t>
            </a:r>
            <a:r>
              <a:rPr lang="it-IT" altLang="it-IT" sz="2800" b="1" i="1" dirty="0">
                <a:latin typeface="Times New Roman" panose="02020603050405020304" pitchFamily="18" charset="0"/>
                <a:cs typeface="Times New Roman" panose="02020603050405020304" pitchFamily="18" charset="0"/>
              </a:rPr>
              <a:t>t</a:t>
            </a:r>
            <a:r>
              <a:rPr lang="it-IT" altLang="it-IT" sz="2800" b="1" dirty="0">
                <a:latin typeface="Arial Narrow" panose="020B0604020202020204" pitchFamily="34" charset="0"/>
              </a:rPr>
              <a:t>  </a:t>
            </a:r>
          </a:p>
          <a:p>
            <a:pPr marL="279400" indent="-265113" eaLnBrk="1" hangingPunct="1">
              <a:buFont typeface="Arial" panose="020B0604020202020204" pitchFamily="34" charset="0"/>
              <a:buChar char="•"/>
            </a:pPr>
            <a:r>
              <a:rPr lang="it-IT" altLang="it-IT" sz="2800" b="1" i="1" dirty="0" err="1">
                <a:latin typeface="Times New Roman" panose="02020603050405020304" pitchFamily="18" charset="0"/>
                <a:cs typeface="Times New Roman" panose="02020603050405020304" pitchFamily="18" charset="0"/>
              </a:rPr>
              <a:t>f</a:t>
            </a:r>
            <a:r>
              <a:rPr lang="it-IT" altLang="it-IT" sz="2800" b="1" dirty="0">
                <a:latin typeface="Times New Roman" panose="02020603050405020304" pitchFamily="18" charset="0"/>
                <a:cs typeface="Times New Roman" panose="02020603050405020304" pitchFamily="18" charset="0"/>
              </a:rPr>
              <a:t>(</a:t>
            </a:r>
            <a:r>
              <a:rPr lang="it-IT" altLang="it-IT" sz="2800" b="1" i="1" dirty="0">
                <a:latin typeface="Times New Roman" panose="02020603050405020304" pitchFamily="18" charset="0"/>
                <a:cs typeface="Times New Roman" panose="02020603050405020304" pitchFamily="18" charset="0"/>
              </a:rPr>
              <a:t>t</a:t>
            </a:r>
            <a:r>
              <a:rPr lang="it-IT" altLang="it-IT" sz="2800" b="1" dirty="0">
                <a:latin typeface="Times New Roman" panose="02020603050405020304" pitchFamily="18" charset="0"/>
                <a:cs typeface="Times New Roman" panose="02020603050405020304" pitchFamily="18" charset="0"/>
              </a:rPr>
              <a:t>)</a:t>
            </a:r>
            <a:r>
              <a:rPr lang="it-IT" altLang="it-IT" sz="2800" b="1" dirty="0">
                <a:latin typeface="Arial Narrow" panose="020B0604020202020204" pitchFamily="34" charset="0"/>
              </a:rPr>
              <a:t> è una funzione derivabile perché l’auto in ogni istante ha una sua velocità istantanea </a:t>
            </a:r>
            <a:r>
              <a:rPr lang="it-IT" altLang="it-IT" sz="2800" b="1" i="1" dirty="0" err="1">
                <a:latin typeface="Times New Roman" panose="02020603050405020304" pitchFamily="18" charset="0"/>
                <a:cs typeface="Times New Roman" panose="02020603050405020304" pitchFamily="18" charset="0"/>
              </a:rPr>
              <a:t>f</a:t>
            </a:r>
            <a:r>
              <a:rPr lang="it-IT" altLang="it-IT" sz="2800" b="1" i="1" dirty="0">
                <a:latin typeface="Times New Roman" panose="02020603050405020304" pitchFamily="18" charset="0"/>
                <a:cs typeface="Times New Roman" panose="02020603050405020304" pitchFamily="18" charset="0"/>
              </a:rPr>
              <a:t>’</a:t>
            </a:r>
            <a:r>
              <a:rPr lang="it-IT" altLang="it-IT" sz="2800" b="1" dirty="0">
                <a:latin typeface="Times New Roman" panose="02020603050405020304" pitchFamily="18" charset="0"/>
                <a:cs typeface="Times New Roman" panose="02020603050405020304" pitchFamily="18" charset="0"/>
              </a:rPr>
              <a:t>(</a:t>
            </a:r>
            <a:r>
              <a:rPr lang="it-IT" altLang="it-IT" sz="2800" b="1" i="1" dirty="0">
                <a:latin typeface="Times New Roman" panose="02020603050405020304" pitchFamily="18" charset="0"/>
                <a:cs typeface="Times New Roman" panose="02020603050405020304" pitchFamily="18" charset="0"/>
              </a:rPr>
              <a:t>t</a:t>
            </a:r>
            <a:r>
              <a:rPr lang="it-IT" altLang="it-IT" sz="2800" b="1" dirty="0">
                <a:latin typeface="Times New Roman" panose="02020603050405020304" pitchFamily="18" charset="0"/>
                <a:cs typeface="Times New Roman" panose="02020603050405020304" pitchFamily="18" charset="0"/>
              </a:rPr>
              <a:t>).</a:t>
            </a:r>
            <a:r>
              <a:rPr lang="it-IT" altLang="it-IT" sz="2800" b="1" dirty="0">
                <a:latin typeface="Arial Narrow" panose="020B0604020202020204" pitchFamily="34" charset="0"/>
              </a:rPr>
              <a:t>  </a:t>
            </a:r>
            <a:r>
              <a:rPr lang="it-IT" altLang="it-IT" sz="2800" b="1" dirty="0">
                <a:latin typeface="Times New Roman" panose="02020603050405020304" pitchFamily="18" charset="0"/>
                <a:cs typeface="Times New Roman" panose="02020603050405020304" pitchFamily="18" charset="0"/>
              </a:rPr>
              <a:t> </a:t>
            </a:r>
            <a:endParaRPr lang="it-IT" altLang="it-IT" sz="2800" b="1" dirty="0">
              <a:latin typeface="Arial Narrow" panose="020B0604020202020204"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20950</TotalTime>
  <Words>1165</Words>
  <Application>Microsoft Macintosh PowerPoint</Application>
  <PresentationFormat>Presentazione su schermo (4:3)</PresentationFormat>
  <Paragraphs>166</Paragraphs>
  <Slides>34</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43" baseType="lpstr">
      <vt:lpstr>ＭＳ Ｐゴシック</vt:lpstr>
      <vt:lpstr>Arial</vt:lpstr>
      <vt:lpstr>Arial Narrow</vt:lpstr>
      <vt:lpstr>Calibri</vt:lpstr>
      <vt:lpstr>Cambria</vt:lpstr>
      <vt:lpstr>Cambria Math</vt:lpstr>
      <vt:lpstr>Times New Roman</vt:lpstr>
      <vt:lpstr>Tema di Office</vt:lpstr>
      <vt:lpstr>Equation</vt:lpstr>
      <vt:lpstr>Tre teoremi sulle funzioni derivabili</vt:lpstr>
      <vt:lpstr>Tre teoremi</vt:lpstr>
      <vt:lpstr>1. Teorema di Lagrange </vt:lpstr>
      <vt:lpstr>Una figura per osservare e riflettere</vt:lpstr>
      <vt:lpstr>Un’animazione per scoprire il teorema di Lagrange</vt:lpstr>
      <vt:lpstr>Cosa mostra l’animazione</vt:lpstr>
      <vt:lpstr>Teorema di Lagrange</vt:lpstr>
      <vt:lpstr>Teorema di Lagrange e autovelox </vt:lpstr>
      <vt:lpstr>Legge del moto</vt:lpstr>
      <vt:lpstr>Velocità media e velocità istantanea </vt:lpstr>
      <vt:lpstr>Teorema di Lagrange e velocità </vt:lpstr>
      <vt:lpstr>2. Teorema di Rolle </vt:lpstr>
      <vt:lpstr>Dal teorema di Lagrange al teorema di Rolle</vt:lpstr>
      <vt:lpstr>Teorema di Rolle</vt:lpstr>
      <vt:lpstr>Teorema di Rolle e velocità </vt:lpstr>
      <vt:lpstr>3. Continuità di funzioni derivabili</vt:lpstr>
      <vt:lpstr>Continuità</vt:lpstr>
      <vt:lpstr>Esempi di funzioni discontinue</vt:lpstr>
      <vt:lpstr>Esempi di funzioni continue</vt:lpstr>
      <vt:lpstr>Derivabilità</vt:lpstr>
      <vt:lpstr>Esempi di funzioni continue e derivabili </vt:lpstr>
      <vt:lpstr>Esempi di funzioni continue, ma non derivabili nel punto O </vt:lpstr>
      <vt:lpstr>Posso trovare esempi di funzioni derivabili, ma non continue in un punto? </vt:lpstr>
      <vt:lpstr>Continuità delle funzioni derivabili</vt:lpstr>
      <vt:lpstr>Continuità delle funzioni derivabili</vt:lpstr>
      <vt:lpstr>Attività</vt:lpstr>
      <vt:lpstr>Riflessioni sul lavoro svolto</vt:lpstr>
      <vt:lpstr>Quesiti 1  e 2</vt:lpstr>
      <vt:lpstr>Quesito 1</vt:lpstr>
      <vt:lpstr>Quesito 1</vt:lpstr>
      <vt:lpstr>Quesito 3</vt:lpstr>
      <vt:lpstr>Quesiti 3 e 4</vt:lpstr>
      <vt:lpstr>Quesiti 5, 6 e 7</vt:lpstr>
      <vt:lpstr>Uno sguardo alla storia</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TEoremi funzioni derivabili</dc:title>
  <dc:subject/>
  <dc:creator>User</dc:creator>
  <cp:keywords/>
  <dc:description/>
  <cp:lastModifiedBy>Microsoft Office User</cp:lastModifiedBy>
  <cp:revision>584</cp:revision>
  <cp:lastPrinted>2015-04-17T17:40:59Z</cp:lastPrinted>
  <dcterms:created xsi:type="dcterms:W3CDTF">2015-09-06T08:29:46Z</dcterms:created>
  <dcterms:modified xsi:type="dcterms:W3CDTF">2022-07-20T16:12:38Z</dcterms:modified>
  <cp:category/>
</cp:coreProperties>
</file>